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41" r:id="rId1"/>
    <p:sldMasterId id="2147483953" r:id="rId2"/>
    <p:sldMasterId id="2147483965" r:id="rId3"/>
    <p:sldMasterId id="2147484025" r:id="rId4"/>
  </p:sldMasterIdLst>
  <p:sldIdLst>
    <p:sldId id="256" r:id="rId5"/>
    <p:sldId id="257" r:id="rId6"/>
    <p:sldId id="28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86" r:id="rId22"/>
    <p:sldId id="272" r:id="rId23"/>
    <p:sldId id="273" r:id="rId24"/>
    <p:sldId id="274" r:id="rId25"/>
    <p:sldId id="275" r:id="rId26"/>
    <p:sldId id="276" r:id="rId27"/>
    <p:sldId id="277" r:id="rId28"/>
    <p:sldId id="281" r:id="rId29"/>
    <p:sldId id="278" r:id="rId30"/>
    <p:sldId id="279" r:id="rId31"/>
    <p:sldId id="280" r:id="rId32"/>
    <p:sldId id="282" r:id="rId33"/>
    <p:sldId id="283" r:id="rId34"/>
    <p:sldId id="284" r:id="rId35"/>
    <p:sldId id="285" r:id="rId36"/>
    <p:sldId id="288" r:id="rId37"/>
    <p:sldId id="290" r:id="rId38"/>
    <p:sldId id="291" r:id="rId39"/>
    <p:sldId id="292" r:id="rId40"/>
    <p:sldId id="293" r:id="rId41"/>
    <p:sldId id="294" r:id="rId4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1" autoAdjust="0"/>
    <p:restoredTop sz="94660"/>
  </p:normalViewPr>
  <p:slideViewPr>
    <p:cSldViewPr>
      <p:cViewPr varScale="1">
        <p:scale>
          <a:sx n="71" d="100"/>
          <a:sy n="71" d="100"/>
        </p:scale>
        <p:origin x="1092" y="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ableStyles" Target="tableStyles.xml"/><Relationship Id="rId20" Type="http://schemas.openxmlformats.org/officeDocument/2006/relationships/slide" Target="slides/slide16.xml"/><Relationship Id="rId41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EEB07-9881-4D54-B77F-1717D42617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2473EE-149C-4120-97D1-04CF6548C0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5980C0-176A-4DCC-BE5A-B8C0B75F3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F7067-F152-46FD-8E05-9DA6832C1CFB}" type="datetimeFigureOut">
              <a:rPr lang="en-US" smtClean="0"/>
              <a:pPr/>
              <a:t>5/20/2025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B14E72-5341-4679-A365-8DB164203A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53171C-DF61-4F2A-BA6D-3077F2137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3FF6B-EC9C-4FA5-8FDD-A15C58B567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7634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D391EC-B7D1-4BF7-BB7C-C59BB08B66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F85289-2A37-4206-B8D0-FB41923DBF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2B4375-BE4A-4E04-AB47-827DD64B79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F7067-F152-46FD-8E05-9DA6832C1CFB}" type="datetimeFigureOut">
              <a:rPr lang="en-US" smtClean="0"/>
              <a:pPr/>
              <a:t>5/20/2025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4A063B-5F8D-4D28-A3EA-7EBF34297A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B603C8-B343-4B48-A40C-E67710F3E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3FF6B-EC9C-4FA5-8FDD-A15C58B567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880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7408E7-8950-4497-9449-05BF85EB2A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2F838A-4996-4EBC-9DA9-B470EDE5AA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6A13D1-8859-4BA7-9B37-D94BDBCDDE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F7067-F152-46FD-8E05-9DA6832C1CFB}" type="datetimeFigureOut">
              <a:rPr lang="en-US" smtClean="0"/>
              <a:pPr/>
              <a:t>5/20/2025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214F0A-D124-479B-A840-5A129BB6A4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A06EE2-460B-4634-B54B-E5A59D4B10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3FF6B-EC9C-4FA5-8FDD-A15C58B567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1191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7A61F0-5F0A-4C23-BC59-31463BDF99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82FE5C-3874-4C2E-BA57-7D90CB6C4B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A6D5F7-8D56-4A70-B646-714F540D02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E637D9-B0D4-4971-A07C-773B94785B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F7067-F152-46FD-8E05-9DA6832C1CFB}" type="datetimeFigureOut">
              <a:rPr lang="en-US" smtClean="0"/>
              <a:pPr/>
              <a:t>5/20/2025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978B4C-CB49-4ADA-B556-532196CF4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DCC2FA-A69C-4947-8089-59405E436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3FF6B-EC9C-4FA5-8FDD-A15C58B567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2671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0E8D90-C71C-46FE-9880-F949243D5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4347E3-0FE2-4F71-B1DF-28369E0323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92622D-59DD-4F74-B0B7-32F8AF3F3E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CAA0AA-A2E3-4093-94C7-58FBE2075D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470787D-6009-4232-8767-CA4814D56C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C8F4EF1-9BE8-47ED-83F8-75D0295643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F7067-F152-46FD-8E05-9DA6832C1CFB}" type="datetimeFigureOut">
              <a:rPr lang="en-US" smtClean="0"/>
              <a:pPr/>
              <a:t>5/20/2025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558DAC2-CCCA-469A-AE1C-E8B034FA37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E23420B-4D57-455C-A269-706EF87EFF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3FF6B-EC9C-4FA5-8FDD-A15C58B567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5776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EAB75A-AD5B-481F-BCB4-F6DDECAA94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B1A423C-26AC-4E2D-8ACE-47122EB33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F7067-F152-46FD-8E05-9DA6832C1CFB}" type="datetimeFigureOut">
              <a:rPr lang="en-US" smtClean="0"/>
              <a:pPr/>
              <a:t>5/20/2025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2BD0EE-49E5-476B-815A-201E3E6BE0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AEF921-BDCE-4AC0-98C5-ECA058FF44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3FF6B-EC9C-4FA5-8FDD-A15C58B567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693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C7A5D0-EBCF-43F7-B311-E500651E87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F7067-F152-46FD-8E05-9DA6832C1CFB}" type="datetimeFigureOut">
              <a:rPr lang="en-US" smtClean="0"/>
              <a:pPr/>
              <a:t>5/20/2025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7BBB193-6D2C-4496-9C03-091C59E4E0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BEE4CE-948B-40A7-8AA0-0222966F3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3FF6B-EC9C-4FA5-8FDD-A15C58B567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7987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F65CE6-0BAA-43C9-84E7-64FED9E8A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6431A4-3246-409E-B828-220433B70D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03EB52-DE0E-43C5-AAF3-E6CE94BBE1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AEB153-3D40-4C18-8C40-38C94BC384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F7067-F152-46FD-8E05-9DA6832C1CFB}" type="datetimeFigureOut">
              <a:rPr lang="en-US" smtClean="0"/>
              <a:pPr/>
              <a:t>5/20/2025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B62F5F-C504-4905-A853-CE8094864D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2D4BAB-244A-4D91-B00D-E9C6C7ADB5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3FF6B-EC9C-4FA5-8FDD-A15C58B567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0456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2BDAAC-3FDC-4439-BC88-3C10F611DA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C4F6057-E52C-4706-8386-17E6ED16A84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3ADDDD-48C5-4641-AE02-EAF3806E39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9F0A2A-E943-48D7-B631-9D0F18EC58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F7067-F152-46FD-8E05-9DA6832C1CFB}" type="datetimeFigureOut">
              <a:rPr lang="en-US" smtClean="0"/>
              <a:pPr/>
              <a:t>5/20/2025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5E644E-876B-4242-952C-9F68305A7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E218D0-305B-40E0-AF36-53894143B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3FF6B-EC9C-4FA5-8FDD-A15C58B567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335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11D6A1-64B3-4BF7-9025-E95C1A8E1A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63C9E0-7C72-4A01-8681-23FAD7B411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51D868-AB73-443E-BDB4-110F1DB719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F7067-F152-46FD-8E05-9DA6832C1CFB}" type="datetimeFigureOut">
              <a:rPr lang="en-US" smtClean="0"/>
              <a:pPr/>
              <a:t>5/20/2025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B5D9C7-BC61-49C6-A295-84C15D0DAF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8379CF-4C37-44A8-AD0F-04818AE17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3FF6B-EC9C-4FA5-8FDD-A15C58B567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075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3A191E7-0C1B-4CFF-95D3-CA822C5E91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88F036-7F87-4140-82CB-ADA9861136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26CEC2-D37C-451C-890F-013AA1BB6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F7067-F152-46FD-8E05-9DA6832C1CFB}" type="datetimeFigureOut">
              <a:rPr lang="en-US" smtClean="0"/>
              <a:pPr/>
              <a:t>5/20/2025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CE1892-BA96-45C1-AE7C-2E5CE14E3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0EAAF2-5023-4825-A857-A08CDC2E02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3FF6B-EC9C-4FA5-8FDD-A15C58B567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9907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Freeform 9"/>
          <p:cNvSpPr/>
          <p:nvPr/>
        </p:nvSpPr>
        <p:spPr>
          <a:xfrm>
            <a:off x="4762" y="0"/>
            <a:ext cx="9139239" cy="4572001"/>
          </a:xfrm>
          <a:custGeom>
            <a:avLst/>
            <a:gdLst/>
            <a:ahLst/>
            <a:cxnLst/>
            <a:rect l="l" t="t" r="r" b="b"/>
            <a:pathLst>
              <a:path w="9139239" h="4572001">
                <a:moveTo>
                  <a:pt x="9139239" y="4171458"/>
                </a:moveTo>
                <a:lnTo>
                  <a:pt x="9139239" y="4479120"/>
                </a:lnTo>
                <a:lnTo>
                  <a:pt x="9061857" y="4572001"/>
                </a:lnTo>
                <a:lnTo>
                  <a:pt x="8867616" y="4572001"/>
                </a:lnTo>
                <a:cubicBezTo>
                  <a:pt x="8974940" y="4496648"/>
                  <a:pt x="9059271" y="4392377"/>
                  <a:pt x="9109281" y="4270954"/>
                </a:cubicBezTo>
                <a:close/>
                <a:moveTo>
                  <a:pt x="9139239" y="4017903"/>
                </a:moveTo>
                <a:lnTo>
                  <a:pt x="9139239" y="4146549"/>
                </a:lnTo>
                <a:lnTo>
                  <a:pt x="9061849" y="4168266"/>
                </a:lnTo>
                <a:cubicBezTo>
                  <a:pt x="8867508" y="4236060"/>
                  <a:pt x="8712637" y="4384208"/>
                  <a:pt x="8639677" y="4572001"/>
                </a:cubicBezTo>
                <a:lnTo>
                  <a:pt x="8502130" y="4572001"/>
                </a:lnTo>
                <a:cubicBezTo>
                  <a:pt x="8583823" y="4319597"/>
                  <a:pt x="8787913" y="4120306"/>
                  <a:pt x="9046727" y="4039822"/>
                </a:cubicBezTo>
                <a:close/>
                <a:moveTo>
                  <a:pt x="7620280" y="3999419"/>
                </a:moveTo>
                <a:lnTo>
                  <a:pt x="7637367" y="4001042"/>
                </a:lnTo>
                <a:cubicBezTo>
                  <a:pt x="7669753" y="4001569"/>
                  <a:pt x="7701646" y="4004550"/>
                  <a:pt x="7732829" y="4010107"/>
                </a:cubicBezTo>
                <a:cubicBezTo>
                  <a:pt x="7738405" y="4009688"/>
                  <a:pt x="7743733" y="4010636"/>
                  <a:pt x="7749042" y="4011646"/>
                </a:cubicBezTo>
                <a:lnTo>
                  <a:pt x="7749159" y="4012794"/>
                </a:lnTo>
                <a:cubicBezTo>
                  <a:pt x="8061238" y="4064450"/>
                  <a:pt x="8314467" y="4283539"/>
                  <a:pt x="8407830" y="4572001"/>
                </a:cubicBezTo>
                <a:lnTo>
                  <a:pt x="8270283" y="4572001"/>
                </a:lnTo>
                <a:cubicBezTo>
                  <a:pt x="8186900" y="4357380"/>
                  <a:pt x="7996531" y="4194541"/>
                  <a:pt x="7762529" y="4144250"/>
                </a:cubicBezTo>
                <a:cubicBezTo>
                  <a:pt x="7797023" y="4319651"/>
                  <a:pt x="7899246" y="4471530"/>
                  <a:pt x="8042344" y="4572001"/>
                </a:cubicBezTo>
                <a:lnTo>
                  <a:pt x="7848103" y="4572001"/>
                </a:lnTo>
                <a:cubicBezTo>
                  <a:pt x="7731971" y="4452596"/>
                  <a:pt x="7653409" y="4298519"/>
                  <a:pt x="7629044" y="4127511"/>
                </a:cubicBezTo>
                <a:cubicBezTo>
                  <a:pt x="7628876" y="4127458"/>
                  <a:pt x="7628708" y="4127453"/>
                  <a:pt x="7628538" y="4127448"/>
                </a:cubicBezTo>
                <a:lnTo>
                  <a:pt x="7628000" y="4120772"/>
                </a:lnTo>
                <a:cubicBezTo>
                  <a:pt x="7622941" y="4090522"/>
                  <a:pt x="7620490" y="4059631"/>
                  <a:pt x="7620533" y="4028296"/>
                </a:cubicBezTo>
                <a:cubicBezTo>
                  <a:pt x="7619221" y="4022668"/>
                  <a:pt x="7619162" y="4017001"/>
                  <a:pt x="7619162" y="4011320"/>
                </a:cubicBezTo>
                <a:lnTo>
                  <a:pt x="7619756" y="3999880"/>
                </a:lnTo>
                <a:lnTo>
                  <a:pt x="7620254" y="3999913"/>
                </a:lnTo>
                <a:close/>
                <a:moveTo>
                  <a:pt x="7597529" y="3999419"/>
                </a:moveTo>
                <a:lnTo>
                  <a:pt x="7597555" y="3999913"/>
                </a:lnTo>
                <a:lnTo>
                  <a:pt x="7598053" y="3999880"/>
                </a:lnTo>
                <a:lnTo>
                  <a:pt x="7598647" y="4011320"/>
                </a:lnTo>
                <a:cubicBezTo>
                  <a:pt x="7598647" y="4017001"/>
                  <a:pt x="7598588" y="4022668"/>
                  <a:pt x="7597276" y="4028296"/>
                </a:cubicBezTo>
                <a:cubicBezTo>
                  <a:pt x="7597319" y="4059631"/>
                  <a:pt x="7594868" y="4090522"/>
                  <a:pt x="7589809" y="4120772"/>
                </a:cubicBezTo>
                <a:lnTo>
                  <a:pt x="7589271" y="4127448"/>
                </a:lnTo>
                <a:cubicBezTo>
                  <a:pt x="7589101" y="4127453"/>
                  <a:pt x="7588933" y="4127458"/>
                  <a:pt x="7588765" y="4127511"/>
                </a:cubicBezTo>
                <a:cubicBezTo>
                  <a:pt x="7564400" y="4298519"/>
                  <a:pt x="7485838" y="4452596"/>
                  <a:pt x="7369706" y="4572001"/>
                </a:cubicBezTo>
                <a:lnTo>
                  <a:pt x="7175465" y="4572001"/>
                </a:lnTo>
                <a:cubicBezTo>
                  <a:pt x="7318563" y="4471530"/>
                  <a:pt x="7420786" y="4319651"/>
                  <a:pt x="7455280" y="4144250"/>
                </a:cubicBezTo>
                <a:cubicBezTo>
                  <a:pt x="7221278" y="4194541"/>
                  <a:pt x="7030909" y="4357380"/>
                  <a:pt x="6947526" y="4572001"/>
                </a:cubicBezTo>
                <a:lnTo>
                  <a:pt x="6809978" y="4572001"/>
                </a:lnTo>
                <a:cubicBezTo>
                  <a:pt x="6903341" y="4283539"/>
                  <a:pt x="7156571" y="4064450"/>
                  <a:pt x="7468650" y="4012794"/>
                </a:cubicBezTo>
                <a:lnTo>
                  <a:pt x="7468767" y="4011646"/>
                </a:lnTo>
                <a:cubicBezTo>
                  <a:pt x="7474076" y="4010636"/>
                  <a:pt x="7479404" y="4009688"/>
                  <a:pt x="7484980" y="4010107"/>
                </a:cubicBezTo>
                <a:cubicBezTo>
                  <a:pt x="7516163" y="4004550"/>
                  <a:pt x="7548056" y="4001569"/>
                  <a:pt x="7580442" y="4001042"/>
                </a:cubicBezTo>
                <a:close/>
                <a:moveTo>
                  <a:pt x="5928129" y="3999419"/>
                </a:moveTo>
                <a:lnTo>
                  <a:pt x="5945217" y="4001042"/>
                </a:lnTo>
                <a:cubicBezTo>
                  <a:pt x="5977602" y="4001569"/>
                  <a:pt x="6009495" y="4004550"/>
                  <a:pt x="6040678" y="4010107"/>
                </a:cubicBezTo>
                <a:cubicBezTo>
                  <a:pt x="6046254" y="4009688"/>
                  <a:pt x="6051582" y="4010636"/>
                  <a:pt x="6056891" y="4011646"/>
                </a:cubicBezTo>
                <a:lnTo>
                  <a:pt x="6057008" y="4012794"/>
                </a:lnTo>
                <a:cubicBezTo>
                  <a:pt x="6369087" y="4064450"/>
                  <a:pt x="6622316" y="4283539"/>
                  <a:pt x="6715680" y="4572001"/>
                </a:cubicBezTo>
                <a:lnTo>
                  <a:pt x="6578131" y="4572001"/>
                </a:lnTo>
                <a:cubicBezTo>
                  <a:pt x="6494748" y="4357380"/>
                  <a:pt x="6304380" y="4194541"/>
                  <a:pt x="6070378" y="4144250"/>
                </a:cubicBezTo>
                <a:cubicBezTo>
                  <a:pt x="6104872" y="4319650"/>
                  <a:pt x="6207095" y="4471530"/>
                  <a:pt x="6350192" y="4572001"/>
                </a:cubicBezTo>
                <a:lnTo>
                  <a:pt x="6155952" y="4572001"/>
                </a:lnTo>
                <a:cubicBezTo>
                  <a:pt x="6039820" y="4452596"/>
                  <a:pt x="5961257" y="4298519"/>
                  <a:pt x="5936893" y="4127511"/>
                </a:cubicBezTo>
                <a:cubicBezTo>
                  <a:pt x="5936725" y="4127458"/>
                  <a:pt x="5936557" y="4127453"/>
                  <a:pt x="5936387" y="4127448"/>
                </a:cubicBezTo>
                <a:lnTo>
                  <a:pt x="5935849" y="4120772"/>
                </a:lnTo>
                <a:cubicBezTo>
                  <a:pt x="5930790" y="4090522"/>
                  <a:pt x="5928340" y="4059631"/>
                  <a:pt x="5928382" y="4028296"/>
                </a:cubicBezTo>
                <a:cubicBezTo>
                  <a:pt x="5927070" y="4022668"/>
                  <a:pt x="5927011" y="4017001"/>
                  <a:pt x="5927011" y="4011320"/>
                </a:cubicBezTo>
                <a:lnTo>
                  <a:pt x="5927605" y="3999880"/>
                </a:lnTo>
                <a:lnTo>
                  <a:pt x="5928103" y="3999913"/>
                </a:lnTo>
                <a:close/>
                <a:moveTo>
                  <a:pt x="5905378" y="3999419"/>
                </a:moveTo>
                <a:lnTo>
                  <a:pt x="5905404" y="3999913"/>
                </a:lnTo>
                <a:lnTo>
                  <a:pt x="5905902" y="3999880"/>
                </a:lnTo>
                <a:lnTo>
                  <a:pt x="5906496" y="4011320"/>
                </a:lnTo>
                <a:cubicBezTo>
                  <a:pt x="5906496" y="4017001"/>
                  <a:pt x="5906437" y="4022668"/>
                  <a:pt x="5905125" y="4028296"/>
                </a:cubicBezTo>
                <a:cubicBezTo>
                  <a:pt x="5905167" y="4059631"/>
                  <a:pt x="5902717" y="4090522"/>
                  <a:pt x="5897658" y="4120772"/>
                </a:cubicBezTo>
                <a:lnTo>
                  <a:pt x="5897120" y="4127448"/>
                </a:lnTo>
                <a:cubicBezTo>
                  <a:pt x="5896950" y="4127453"/>
                  <a:pt x="5896782" y="4127458"/>
                  <a:pt x="5896614" y="4127511"/>
                </a:cubicBezTo>
                <a:cubicBezTo>
                  <a:pt x="5872249" y="4298519"/>
                  <a:pt x="5793686" y="4452596"/>
                  <a:pt x="5677555" y="4572001"/>
                </a:cubicBezTo>
                <a:lnTo>
                  <a:pt x="5483314" y="4572001"/>
                </a:lnTo>
                <a:cubicBezTo>
                  <a:pt x="5626412" y="4471530"/>
                  <a:pt x="5728635" y="4319650"/>
                  <a:pt x="5763129" y="4144250"/>
                </a:cubicBezTo>
                <a:cubicBezTo>
                  <a:pt x="5529126" y="4194541"/>
                  <a:pt x="5338758" y="4357380"/>
                  <a:pt x="5255375" y="4572001"/>
                </a:cubicBezTo>
                <a:lnTo>
                  <a:pt x="5117827" y="4572001"/>
                </a:lnTo>
                <a:cubicBezTo>
                  <a:pt x="5211190" y="4283539"/>
                  <a:pt x="5464420" y="4064450"/>
                  <a:pt x="5776499" y="4012794"/>
                </a:cubicBezTo>
                <a:lnTo>
                  <a:pt x="5776616" y="4011646"/>
                </a:lnTo>
                <a:cubicBezTo>
                  <a:pt x="5781926" y="4010636"/>
                  <a:pt x="5787253" y="4009688"/>
                  <a:pt x="5792829" y="4010107"/>
                </a:cubicBezTo>
                <a:cubicBezTo>
                  <a:pt x="5824012" y="4004550"/>
                  <a:pt x="5855905" y="4001569"/>
                  <a:pt x="5888290" y="4001042"/>
                </a:cubicBezTo>
                <a:close/>
                <a:moveTo>
                  <a:pt x="4235979" y="3999419"/>
                </a:moveTo>
                <a:lnTo>
                  <a:pt x="4253065" y="4001042"/>
                </a:lnTo>
                <a:cubicBezTo>
                  <a:pt x="4285451" y="4001569"/>
                  <a:pt x="4317343" y="4004550"/>
                  <a:pt x="4348528" y="4010107"/>
                </a:cubicBezTo>
                <a:cubicBezTo>
                  <a:pt x="4354104" y="4009688"/>
                  <a:pt x="4359431" y="4010636"/>
                  <a:pt x="4364739" y="4011646"/>
                </a:cubicBezTo>
                <a:lnTo>
                  <a:pt x="4364856" y="4012794"/>
                </a:lnTo>
                <a:cubicBezTo>
                  <a:pt x="4676936" y="4064450"/>
                  <a:pt x="4930165" y="4283539"/>
                  <a:pt x="5023528" y="4572001"/>
                </a:cubicBezTo>
                <a:lnTo>
                  <a:pt x="4885980" y="4572001"/>
                </a:lnTo>
                <a:cubicBezTo>
                  <a:pt x="4802597" y="4357380"/>
                  <a:pt x="4612229" y="4194541"/>
                  <a:pt x="4378227" y="4144250"/>
                </a:cubicBezTo>
                <a:cubicBezTo>
                  <a:pt x="4412722" y="4319651"/>
                  <a:pt x="4514944" y="4471530"/>
                  <a:pt x="4658041" y="4572001"/>
                </a:cubicBezTo>
                <a:lnTo>
                  <a:pt x="4463800" y="4572001"/>
                </a:lnTo>
                <a:cubicBezTo>
                  <a:pt x="4347669" y="4452596"/>
                  <a:pt x="4269106" y="4298519"/>
                  <a:pt x="4244741" y="4127511"/>
                </a:cubicBezTo>
                <a:cubicBezTo>
                  <a:pt x="4244574" y="4127458"/>
                  <a:pt x="4244405" y="4127453"/>
                  <a:pt x="4244236" y="4127448"/>
                </a:cubicBezTo>
                <a:lnTo>
                  <a:pt x="4243697" y="4120772"/>
                </a:lnTo>
                <a:cubicBezTo>
                  <a:pt x="4238639" y="4090522"/>
                  <a:pt x="4236188" y="4059631"/>
                  <a:pt x="4236230" y="4028296"/>
                </a:cubicBezTo>
                <a:cubicBezTo>
                  <a:pt x="4234918" y="4022668"/>
                  <a:pt x="4234860" y="4017001"/>
                  <a:pt x="4234860" y="4011320"/>
                </a:cubicBezTo>
                <a:lnTo>
                  <a:pt x="4235454" y="3999880"/>
                </a:lnTo>
                <a:lnTo>
                  <a:pt x="4235952" y="3999913"/>
                </a:lnTo>
                <a:close/>
                <a:moveTo>
                  <a:pt x="4213227" y="3999419"/>
                </a:moveTo>
                <a:lnTo>
                  <a:pt x="4213253" y="3999913"/>
                </a:lnTo>
                <a:lnTo>
                  <a:pt x="4213751" y="3999880"/>
                </a:lnTo>
                <a:lnTo>
                  <a:pt x="4214345" y="4011320"/>
                </a:lnTo>
                <a:cubicBezTo>
                  <a:pt x="4214345" y="4017001"/>
                  <a:pt x="4214286" y="4022668"/>
                  <a:pt x="4212974" y="4028296"/>
                </a:cubicBezTo>
                <a:cubicBezTo>
                  <a:pt x="4213016" y="4059631"/>
                  <a:pt x="4210566" y="4090522"/>
                  <a:pt x="4205507" y="4120772"/>
                </a:cubicBezTo>
                <a:lnTo>
                  <a:pt x="4204969" y="4127448"/>
                </a:lnTo>
                <a:cubicBezTo>
                  <a:pt x="4204799" y="4127453"/>
                  <a:pt x="4204631" y="4127458"/>
                  <a:pt x="4204463" y="4127511"/>
                </a:cubicBezTo>
                <a:cubicBezTo>
                  <a:pt x="4180098" y="4298519"/>
                  <a:pt x="4101535" y="4452596"/>
                  <a:pt x="3985404" y="4572001"/>
                </a:cubicBezTo>
                <a:lnTo>
                  <a:pt x="3791163" y="4572001"/>
                </a:lnTo>
                <a:cubicBezTo>
                  <a:pt x="3934261" y="4471530"/>
                  <a:pt x="4036484" y="4319651"/>
                  <a:pt x="4070978" y="4144250"/>
                </a:cubicBezTo>
                <a:cubicBezTo>
                  <a:pt x="3836975" y="4194541"/>
                  <a:pt x="3646607" y="4357380"/>
                  <a:pt x="3563224" y="4572001"/>
                </a:cubicBezTo>
                <a:lnTo>
                  <a:pt x="3425676" y="4572001"/>
                </a:lnTo>
                <a:cubicBezTo>
                  <a:pt x="3519039" y="4283539"/>
                  <a:pt x="3772269" y="4064450"/>
                  <a:pt x="4084348" y="4012794"/>
                </a:cubicBezTo>
                <a:lnTo>
                  <a:pt x="4084465" y="4011646"/>
                </a:lnTo>
                <a:cubicBezTo>
                  <a:pt x="4089774" y="4010636"/>
                  <a:pt x="4095102" y="4009688"/>
                  <a:pt x="4100678" y="4010107"/>
                </a:cubicBezTo>
                <a:cubicBezTo>
                  <a:pt x="4131861" y="4004550"/>
                  <a:pt x="4163754" y="4001569"/>
                  <a:pt x="4196139" y="4001042"/>
                </a:cubicBezTo>
                <a:close/>
                <a:moveTo>
                  <a:pt x="2543827" y="3999419"/>
                </a:moveTo>
                <a:lnTo>
                  <a:pt x="2560914" y="4001042"/>
                </a:lnTo>
                <a:cubicBezTo>
                  <a:pt x="2593300" y="4001569"/>
                  <a:pt x="2625192" y="4004550"/>
                  <a:pt x="2656376" y="4010107"/>
                </a:cubicBezTo>
                <a:cubicBezTo>
                  <a:pt x="2661952" y="4009688"/>
                  <a:pt x="2667280" y="4010636"/>
                  <a:pt x="2672588" y="4011646"/>
                </a:cubicBezTo>
                <a:lnTo>
                  <a:pt x="2672706" y="4012794"/>
                </a:lnTo>
                <a:cubicBezTo>
                  <a:pt x="2984785" y="4064450"/>
                  <a:pt x="3238014" y="4283539"/>
                  <a:pt x="3331377" y="4572001"/>
                </a:cubicBezTo>
                <a:lnTo>
                  <a:pt x="3193830" y="4572001"/>
                </a:lnTo>
                <a:cubicBezTo>
                  <a:pt x="3110446" y="4357380"/>
                  <a:pt x="2920078" y="4194541"/>
                  <a:pt x="2686076" y="4144250"/>
                </a:cubicBezTo>
                <a:cubicBezTo>
                  <a:pt x="2720570" y="4319650"/>
                  <a:pt x="2822793" y="4471530"/>
                  <a:pt x="2965890" y="4572001"/>
                </a:cubicBezTo>
                <a:lnTo>
                  <a:pt x="2771649" y="4572001"/>
                </a:lnTo>
                <a:cubicBezTo>
                  <a:pt x="2655518" y="4452596"/>
                  <a:pt x="2576955" y="4298519"/>
                  <a:pt x="2552590" y="4127511"/>
                </a:cubicBezTo>
                <a:cubicBezTo>
                  <a:pt x="2552423" y="4127458"/>
                  <a:pt x="2552254" y="4127453"/>
                  <a:pt x="2552085" y="4127448"/>
                </a:cubicBezTo>
                <a:lnTo>
                  <a:pt x="2551547" y="4120772"/>
                </a:lnTo>
                <a:cubicBezTo>
                  <a:pt x="2546488" y="4090522"/>
                  <a:pt x="2544037" y="4059631"/>
                  <a:pt x="2544079" y="4028296"/>
                </a:cubicBezTo>
                <a:cubicBezTo>
                  <a:pt x="2542767" y="4022668"/>
                  <a:pt x="2542709" y="4017001"/>
                  <a:pt x="2542709" y="4011320"/>
                </a:cubicBezTo>
                <a:lnTo>
                  <a:pt x="2543303" y="3999880"/>
                </a:lnTo>
                <a:lnTo>
                  <a:pt x="2543801" y="3999913"/>
                </a:lnTo>
                <a:close/>
                <a:moveTo>
                  <a:pt x="2521076" y="3999419"/>
                </a:moveTo>
                <a:lnTo>
                  <a:pt x="2521102" y="3999913"/>
                </a:lnTo>
                <a:lnTo>
                  <a:pt x="2521600" y="3999880"/>
                </a:lnTo>
                <a:lnTo>
                  <a:pt x="2522194" y="4011320"/>
                </a:lnTo>
                <a:cubicBezTo>
                  <a:pt x="2522194" y="4017001"/>
                  <a:pt x="2522135" y="4022668"/>
                  <a:pt x="2520823" y="4028296"/>
                </a:cubicBezTo>
                <a:cubicBezTo>
                  <a:pt x="2520865" y="4059631"/>
                  <a:pt x="2518415" y="4090522"/>
                  <a:pt x="2513356" y="4120772"/>
                </a:cubicBezTo>
                <a:lnTo>
                  <a:pt x="2512818" y="4127448"/>
                </a:lnTo>
                <a:cubicBezTo>
                  <a:pt x="2512648" y="4127453"/>
                  <a:pt x="2512480" y="4127458"/>
                  <a:pt x="2512312" y="4127511"/>
                </a:cubicBezTo>
                <a:cubicBezTo>
                  <a:pt x="2487947" y="4298519"/>
                  <a:pt x="2409385" y="4452596"/>
                  <a:pt x="2293253" y="4572001"/>
                </a:cubicBezTo>
                <a:lnTo>
                  <a:pt x="2099012" y="4572001"/>
                </a:lnTo>
                <a:cubicBezTo>
                  <a:pt x="2242110" y="4471530"/>
                  <a:pt x="2344333" y="4319651"/>
                  <a:pt x="2378827" y="4144250"/>
                </a:cubicBezTo>
                <a:cubicBezTo>
                  <a:pt x="2144825" y="4194541"/>
                  <a:pt x="1954456" y="4357380"/>
                  <a:pt x="1871073" y="4572001"/>
                </a:cubicBezTo>
                <a:lnTo>
                  <a:pt x="1733525" y="4572001"/>
                </a:lnTo>
                <a:cubicBezTo>
                  <a:pt x="1826888" y="4283539"/>
                  <a:pt x="2080118" y="4064450"/>
                  <a:pt x="2392197" y="4012794"/>
                </a:cubicBezTo>
                <a:lnTo>
                  <a:pt x="2392314" y="4011646"/>
                </a:lnTo>
                <a:cubicBezTo>
                  <a:pt x="2397623" y="4010636"/>
                  <a:pt x="2402951" y="4009688"/>
                  <a:pt x="2408527" y="4010107"/>
                </a:cubicBezTo>
                <a:cubicBezTo>
                  <a:pt x="2439710" y="4004550"/>
                  <a:pt x="2471603" y="4001569"/>
                  <a:pt x="2503988" y="4001042"/>
                </a:cubicBezTo>
                <a:close/>
                <a:moveTo>
                  <a:pt x="851676" y="3999419"/>
                </a:moveTo>
                <a:lnTo>
                  <a:pt x="868763" y="4001042"/>
                </a:lnTo>
                <a:cubicBezTo>
                  <a:pt x="901149" y="4001569"/>
                  <a:pt x="933041" y="4004550"/>
                  <a:pt x="964225" y="4010107"/>
                </a:cubicBezTo>
                <a:cubicBezTo>
                  <a:pt x="969801" y="4009688"/>
                  <a:pt x="975129" y="4010636"/>
                  <a:pt x="980437" y="4011646"/>
                </a:cubicBezTo>
                <a:lnTo>
                  <a:pt x="980555" y="4012794"/>
                </a:lnTo>
                <a:cubicBezTo>
                  <a:pt x="1292634" y="4064450"/>
                  <a:pt x="1545864" y="4283539"/>
                  <a:pt x="1639226" y="4572001"/>
                </a:cubicBezTo>
                <a:lnTo>
                  <a:pt x="1501679" y="4572001"/>
                </a:lnTo>
                <a:cubicBezTo>
                  <a:pt x="1418296" y="4357380"/>
                  <a:pt x="1227927" y="4194541"/>
                  <a:pt x="993925" y="4144250"/>
                </a:cubicBezTo>
                <a:cubicBezTo>
                  <a:pt x="1028419" y="4319651"/>
                  <a:pt x="1130642" y="4471530"/>
                  <a:pt x="1273740" y="4572001"/>
                </a:cubicBezTo>
                <a:lnTo>
                  <a:pt x="1079499" y="4572001"/>
                </a:lnTo>
                <a:cubicBezTo>
                  <a:pt x="963367" y="4452596"/>
                  <a:pt x="884804" y="4298519"/>
                  <a:pt x="860439" y="4127511"/>
                </a:cubicBezTo>
                <a:cubicBezTo>
                  <a:pt x="860272" y="4127458"/>
                  <a:pt x="860103" y="4127453"/>
                  <a:pt x="859934" y="4127448"/>
                </a:cubicBezTo>
                <a:lnTo>
                  <a:pt x="859396" y="4120772"/>
                </a:lnTo>
                <a:cubicBezTo>
                  <a:pt x="854337" y="4090522"/>
                  <a:pt x="851886" y="4059631"/>
                  <a:pt x="851928" y="4028296"/>
                </a:cubicBezTo>
                <a:cubicBezTo>
                  <a:pt x="850616" y="4022668"/>
                  <a:pt x="850558" y="4017001"/>
                  <a:pt x="850558" y="4011320"/>
                </a:cubicBezTo>
                <a:lnTo>
                  <a:pt x="851152" y="3999880"/>
                </a:lnTo>
                <a:lnTo>
                  <a:pt x="851650" y="3999913"/>
                </a:lnTo>
                <a:close/>
                <a:moveTo>
                  <a:pt x="828925" y="3999419"/>
                </a:moveTo>
                <a:lnTo>
                  <a:pt x="828951" y="3999913"/>
                </a:lnTo>
                <a:lnTo>
                  <a:pt x="829449" y="3999880"/>
                </a:lnTo>
                <a:lnTo>
                  <a:pt x="830043" y="4011320"/>
                </a:lnTo>
                <a:cubicBezTo>
                  <a:pt x="830043" y="4017001"/>
                  <a:pt x="829984" y="4022668"/>
                  <a:pt x="828672" y="4028296"/>
                </a:cubicBezTo>
                <a:cubicBezTo>
                  <a:pt x="828714" y="4059631"/>
                  <a:pt x="826264" y="4090522"/>
                  <a:pt x="821205" y="4120772"/>
                </a:cubicBezTo>
                <a:lnTo>
                  <a:pt x="820667" y="4127448"/>
                </a:lnTo>
                <a:cubicBezTo>
                  <a:pt x="820497" y="4127453"/>
                  <a:pt x="820329" y="4127458"/>
                  <a:pt x="820161" y="4127511"/>
                </a:cubicBezTo>
                <a:cubicBezTo>
                  <a:pt x="795796" y="4298519"/>
                  <a:pt x="717234" y="4452596"/>
                  <a:pt x="601102" y="4572001"/>
                </a:cubicBezTo>
                <a:lnTo>
                  <a:pt x="406861" y="4572001"/>
                </a:lnTo>
                <a:cubicBezTo>
                  <a:pt x="549959" y="4471530"/>
                  <a:pt x="652182" y="4319650"/>
                  <a:pt x="686676" y="4144250"/>
                </a:cubicBezTo>
                <a:cubicBezTo>
                  <a:pt x="452674" y="4194541"/>
                  <a:pt x="262305" y="4357380"/>
                  <a:pt x="178922" y="4572001"/>
                </a:cubicBezTo>
                <a:lnTo>
                  <a:pt x="41374" y="4572001"/>
                </a:lnTo>
                <a:cubicBezTo>
                  <a:pt x="134738" y="4283539"/>
                  <a:pt x="387967" y="4064450"/>
                  <a:pt x="700046" y="4012794"/>
                </a:cubicBezTo>
                <a:lnTo>
                  <a:pt x="700163" y="4011646"/>
                </a:lnTo>
                <a:cubicBezTo>
                  <a:pt x="705472" y="4010636"/>
                  <a:pt x="710800" y="4009688"/>
                  <a:pt x="716376" y="4010107"/>
                </a:cubicBezTo>
                <a:cubicBezTo>
                  <a:pt x="747559" y="4004550"/>
                  <a:pt x="779452" y="4001569"/>
                  <a:pt x="811837" y="4001042"/>
                </a:cubicBezTo>
                <a:close/>
                <a:moveTo>
                  <a:pt x="8305836" y="3304913"/>
                </a:moveTo>
                <a:cubicBezTo>
                  <a:pt x="8030646" y="3363591"/>
                  <a:pt x="7815802" y="3576701"/>
                  <a:pt x="7762527" y="3845480"/>
                </a:cubicBezTo>
                <a:cubicBezTo>
                  <a:pt x="8037717" y="3786801"/>
                  <a:pt x="8252560" y="3573691"/>
                  <a:pt x="8305836" y="3304913"/>
                </a:cubicBezTo>
                <a:close/>
                <a:moveTo>
                  <a:pt x="6911971" y="3304913"/>
                </a:moveTo>
                <a:cubicBezTo>
                  <a:pt x="6965247" y="3573691"/>
                  <a:pt x="7180090" y="3786801"/>
                  <a:pt x="7455280" y="3845480"/>
                </a:cubicBezTo>
                <a:cubicBezTo>
                  <a:pt x="7402005" y="3576701"/>
                  <a:pt x="7187161" y="3363591"/>
                  <a:pt x="6911971" y="3304913"/>
                </a:cubicBezTo>
                <a:close/>
                <a:moveTo>
                  <a:pt x="6613685" y="3304913"/>
                </a:moveTo>
                <a:cubicBezTo>
                  <a:pt x="6338495" y="3363591"/>
                  <a:pt x="6123651" y="3576701"/>
                  <a:pt x="6070376" y="3845480"/>
                </a:cubicBezTo>
                <a:cubicBezTo>
                  <a:pt x="6345566" y="3786801"/>
                  <a:pt x="6560409" y="3573691"/>
                  <a:pt x="6613685" y="3304913"/>
                </a:cubicBezTo>
                <a:close/>
                <a:moveTo>
                  <a:pt x="5219820" y="3304913"/>
                </a:moveTo>
                <a:cubicBezTo>
                  <a:pt x="5273096" y="3573691"/>
                  <a:pt x="5487939" y="3786801"/>
                  <a:pt x="5763129" y="3845480"/>
                </a:cubicBezTo>
                <a:cubicBezTo>
                  <a:pt x="5709854" y="3576701"/>
                  <a:pt x="5495010" y="3363591"/>
                  <a:pt x="5219820" y="3304913"/>
                </a:cubicBezTo>
                <a:close/>
                <a:moveTo>
                  <a:pt x="4921534" y="3304913"/>
                </a:moveTo>
                <a:cubicBezTo>
                  <a:pt x="4646344" y="3363591"/>
                  <a:pt x="4431500" y="3576701"/>
                  <a:pt x="4378225" y="3845480"/>
                </a:cubicBezTo>
                <a:cubicBezTo>
                  <a:pt x="4653415" y="3786801"/>
                  <a:pt x="4868259" y="3573691"/>
                  <a:pt x="4921534" y="3304913"/>
                </a:cubicBezTo>
                <a:close/>
                <a:moveTo>
                  <a:pt x="3527669" y="3304913"/>
                </a:moveTo>
                <a:cubicBezTo>
                  <a:pt x="3580945" y="3573691"/>
                  <a:pt x="3795788" y="3786801"/>
                  <a:pt x="4070978" y="3845480"/>
                </a:cubicBezTo>
                <a:cubicBezTo>
                  <a:pt x="4017703" y="3576701"/>
                  <a:pt x="3802859" y="3363591"/>
                  <a:pt x="3527669" y="3304913"/>
                </a:cubicBezTo>
                <a:close/>
                <a:moveTo>
                  <a:pt x="3229383" y="3304913"/>
                </a:moveTo>
                <a:cubicBezTo>
                  <a:pt x="2954193" y="3363591"/>
                  <a:pt x="2739349" y="3576701"/>
                  <a:pt x="2686074" y="3845480"/>
                </a:cubicBezTo>
                <a:cubicBezTo>
                  <a:pt x="2961264" y="3786801"/>
                  <a:pt x="3176107" y="3573691"/>
                  <a:pt x="3229383" y="3304913"/>
                </a:cubicBezTo>
                <a:close/>
                <a:moveTo>
                  <a:pt x="1835518" y="3304913"/>
                </a:moveTo>
                <a:cubicBezTo>
                  <a:pt x="1888794" y="3573691"/>
                  <a:pt x="2103637" y="3786801"/>
                  <a:pt x="2378827" y="3845480"/>
                </a:cubicBezTo>
                <a:cubicBezTo>
                  <a:pt x="2325552" y="3576701"/>
                  <a:pt x="2110708" y="3363591"/>
                  <a:pt x="1835518" y="3304913"/>
                </a:cubicBezTo>
                <a:close/>
                <a:moveTo>
                  <a:pt x="1537232" y="3304913"/>
                </a:moveTo>
                <a:cubicBezTo>
                  <a:pt x="1262042" y="3363591"/>
                  <a:pt x="1047198" y="3576701"/>
                  <a:pt x="993923" y="3845480"/>
                </a:cubicBezTo>
                <a:cubicBezTo>
                  <a:pt x="1269113" y="3786801"/>
                  <a:pt x="1483956" y="3573691"/>
                  <a:pt x="1537232" y="3304913"/>
                </a:cubicBezTo>
                <a:close/>
                <a:moveTo>
                  <a:pt x="143367" y="3304913"/>
                </a:moveTo>
                <a:cubicBezTo>
                  <a:pt x="196643" y="3573691"/>
                  <a:pt x="411486" y="3786801"/>
                  <a:pt x="686676" y="3845480"/>
                </a:cubicBezTo>
                <a:cubicBezTo>
                  <a:pt x="633401" y="3576701"/>
                  <a:pt x="418557" y="3363591"/>
                  <a:pt x="143367" y="3304913"/>
                </a:cubicBezTo>
                <a:close/>
                <a:moveTo>
                  <a:pt x="8461873" y="3161219"/>
                </a:moveTo>
                <a:lnTo>
                  <a:pt x="8478960" y="3162829"/>
                </a:lnTo>
                <a:cubicBezTo>
                  <a:pt x="8511346" y="3163352"/>
                  <a:pt x="8543239" y="3166310"/>
                  <a:pt x="8574422" y="3171823"/>
                </a:cubicBezTo>
                <a:cubicBezTo>
                  <a:pt x="8579998" y="3171407"/>
                  <a:pt x="8585326" y="3172348"/>
                  <a:pt x="8590635" y="3173350"/>
                </a:cubicBezTo>
                <a:lnTo>
                  <a:pt x="8590752" y="3174489"/>
                </a:lnTo>
                <a:cubicBezTo>
                  <a:pt x="8815033" y="3211322"/>
                  <a:pt x="9008920" y="3333951"/>
                  <a:pt x="9135069" y="3506215"/>
                </a:cubicBezTo>
                <a:lnTo>
                  <a:pt x="9139239" y="3512974"/>
                </a:lnTo>
                <a:lnTo>
                  <a:pt x="9139239" y="3816134"/>
                </a:lnTo>
                <a:lnTo>
                  <a:pt x="9120077" y="3747490"/>
                </a:lnTo>
                <a:cubicBezTo>
                  <a:pt x="9039502" y="3525837"/>
                  <a:pt x="8844913" y="3356256"/>
                  <a:pt x="8604122" y="3304913"/>
                </a:cubicBezTo>
                <a:cubicBezTo>
                  <a:pt x="8650738" y="3540094"/>
                  <a:pt x="8821055" y="3732654"/>
                  <a:pt x="9047261" y="3816429"/>
                </a:cubicBezTo>
                <a:lnTo>
                  <a:pt x="9139239" y="3843104"/>
                </a:lnTo>
                <a:lnTo>
                  <a:pt x="9139239" y="3970603"/>
                </a:lnTo>
                <a:lnTo>
                  <a:pt x="9030179" y="3943797"/>
                </a:lnTo>
                <a:cubicBezTo>
                  <a:pt x="8735297" y="3846211"/>
                  <a:pt x="8514628" y="3594637"/>
                  <a:pt x="8470637" y="3288305"/>
                </a:cubicBezTo>
                <a:cubicBezTo>
                  <a:pt x="8470469" y="3288253"/>
                  <a:pt x="8470301" y="3288248"/>
                  <a:pt x="8470131" y="3288243"/>
                </a:cubicBezTo>
                <a:lnTo>
                  <a:pt x="8469593" y="3281619"/>
                </a:lnTo>
                <a:cubicBezTo>
                  <a:pt x="8464534" y="3251607"/>
                  <a:pt x="8462083" y="3220958"/>
                  <a:pt x="8462126" y="3189869"/>
                </a:cubicBezTo>
                <a:cubicBezTo>
                  <a:pt x="8460814" y="3184286"/>
                  <a:pt x="8460755" y="3178663"/>
                  <a:pt x="8460755" y="3173027"/>
                </a:cubicBezTo>
                <a:lnTo>
                  <a:pt x="8461349" y="3161677"/>
                </a:lnTo>
                <a:lnTo>
                  <a:pt x="8461847" y="3161709"/>
                </a:lnTo>
                <a:close/>
                <a:moveTo>
                  <a:pt x="8448085" y="3161219"/>
                </a:moveTo>
                <a:lnTo>
                  <a:pt x="8448111" y="3161709"/>
                </a:lnTo>
                <a:lnTo>
                  <a:pt x="8448609" y="3161677"/>
                </a:lnTo>
                <a:lnTo>
                  <a:pt x="8449203" y="3173027"/>
                </a:lnTo>
                <a:cubicBezTo>
                  <a:pt x="8449203" y="3178663"/>
                  <a:pt x="8449144" y="3184286"/>
                  <a:pt x="8447832" y="3189869"/>
                </a:cubicBezTo>
                <a:cubicBezTo>
                  <a:pt x="8447875" y="3220958"/>
                  <a:pt x="8445424" y="3251607"/>
                  <a:pt x="8440365" y="3281619"/>
                </a:cubicBezTo>
                <a:lnTo>
                  <a:pt x="8439827" y="3288243"/>
                </a:lnTo>
                <a:cubicBezTo>
                  <a:pt x="8439657" y="3288248"/>
                  <a:pt x="8439489" y="3288253"/>
                  <a:pt x="8439321" y="3288305"/>
                </a:cubicBezTo>
                <a:cubicBezTo>
                  <a:pt x="8389046" y="3638399"/>
                  <a:pt x="8108007" y="3916971"/>
                  <a:pt x="7749156" y="3975903"/>
                </a:cubicBezTo>
                <a:lnTo>
                  <a:pt x="7749040" y="3977042"/>
                </a:lnTo>
                <a:cubicBezTo>
                  <a:pt x="7743729" y="3978045"/>
                  <a:pt x="7738400" y="3978986"/>
                  <a:pt x="7732823" y="3978570"/>
                </a:cubicBezTo>
                <a:cubicBezTo>
                  <a:pt x="7701651" y="3984080"/>
                  <a:pt x="7669771" y="3987038"/>
                  <a:pt x="7637396" y="3987561"/>
                </a:cubicBezTo>
                <a:lnTo>
                  <a:pt x="7620278" y="3989174"/>
                </a:lnTo>
                <a:lnTo>
                  <a:pt x="7620252" y="3988683"/>
                </a:lnTo>
                <a:lnTo>
                  <a:pt x="7619753" y="3988716"/>
                </a:lnTo>
                <a:cubicBezTo>
                  <a:pt x="7619187" y="3984944"/>
                  <a:pt x="7619160" y="3981158"/>
                  <a:pt x="7619160" y="3977366"/>
                </a:cubicBezTo>
                <a:cubicBezTo>
                  <a:pt x="7619160" y="3971728"/>
                  <a:pt x="7619219" y="3966104"/>
                  <a:pt x="7620531" y="3960518"/>
                </a:cubicBezTo>
                <a:cubicBezTo>
                  <a:pt x="7620488" y="3929436"/>
                  <a:pt x="7622938" y="3898794"/>
                  <a:pt x="7627995" y="3868787"/>
                </a:cubicBezTo>
                <a:lnTo>
                  <a:pt x="7628535" y="3862150"/>
                </a:lnTo>
                <a:cubicBezTo>
                  <a:pt x="7628704" y="3862145"/>
                  <a:pt x="7628873" y="3862140"/>
                  <a:pt x="7629040" y="3862087"/>
                </a:cubicBezTo>
                <a:cubicBezTo>
                  <a:pt x="7679317" y="3511992"/>
                  <a:pt x="7960356" y="3233421"/>
                  <a:pt x="8319206" y="3174489"/>
                </a:cubicBezTo>
                <a:lnTo>
                  <a:pt x="8319323" y="3173350"/>
                </a:lnTo>
                <a:cubicBezTo>
                  <a:pt x="8324632" y="3172348"/>
                  <a:pt x="8329960" y="3171407"/>
                  <a:pt x="8335536" y="3171823"/>
                </a:cubicBezTo>
                <a:cubicBezTo>
                  <a:pt x="8366719" y="3166310"/>
                  <a:pt x="8398612" y="3163352"/>
                  <a:pt x="8430998" y="3162829"/>
                </a:cubicBezTo>
                <a:close/>
                <a:moveTo>
                  <a:pt x="6769722" y="3161219"/>
                </a:moveTo>
                <a:lnTo>
                  <a:pt x="6786810" y="3162829"/>
                </a:lnTo>
                <a:cubicBezTo>
                  <a:pt x="6819195" y="3163352"/>
                  <a:pt x="6851088" y="3166310"/>
                  <a:pt x="6882271" y="3171823"/>
                </a:cubicBezTo>
                <a:cubicBezTo>
                  <a:pt x="6887847" y="3171407"/>
                  <a:pt x="6893175" y="3172348"/>
                  <a:pt x="6898484" y="3173350"/>
                </a:cubicBezTo>
                <a:lnTo>
                  <a:pt x="6898601" y="3174489"/>
                </a:lnTo>
                <a:cubicBezTo>
                  <a:pt x="7257451" y="3233421"/>
                  <a:pt x="7538490" y="3511992"/>
                  <a:pt x="7588766" y="3862087"/>
                </a:cubicBezTo>
                <a:cubicBezTo>
                  <a:pt x="7588934" y="3862140"/>
                  <a:pt x="7589103" y="3862145"/>
                  <a:pt x="7589272" y="3862150"/>
                </a:cubicBezTo>
                <a:lnTo>
                  <a:pt x="7589812" y="3868787"/>
                </a:lnTo>
                <a:cubicBezTo>
                  <a:pt x="7594869" y="3898794"/>
                  <a:pt x="7597319" y="3929436"/>
                  <a:pt x="7597276" y="3960518"/>
                </a:cubicBezTo>
                <a:cubicBezTo>
                  <a:pt x="7598588" y="3966104"/>
                  <a:pt x="7598647" y="3971728"/>
                  <a:pt x="7598647" y="3977366"/>
                </a:cubicBezTo>
                <a:cubicBezTo>
                  <a:pt x="7598647" y="3981158"/>
                  <a:pt x="7598620" y="3984944"/>
                  <a:pt x="7598054" y="3988716"/>
                </a:cubicBezTo>
                <a:lnTo>
                  <a:pt x="7597555" y="3988683"/>
                </a:lnTo>
                <a:lnTo>
                  <a:pt x="7597529" y="3989174"/>
                </a:lnTo>
                <a:lnTo>
                  <a:pt x="7580411" y="3987561"/>
                </a:lnTo>
                <a:cubicBezTo>
                  <a:pt x="7548036" y="3987038"/>
                  <a:pt x="7516156" y="3984080"/>
                  <a:pt x="7484984" y="3978570"/>
                </a:cubicBezTo>
                <a:cubicBezTo>
                  <a:pt x="7479407" y="3978986"/>
                  <a:pt x="7474078" y="3978045"/>
                  <a:pt x="7468767" y="3977042"/>
                </a:cubicBezTo>
                <a:lnTo>
                  <a:pt x="7468651" y="3975903"/>
                </a:lnTo>
                <a:cubicBezTo>
                  <a:pt x="7109800" y="3916971"/>
                  <a:pt x="6828761" y="3638399"/>
                  <a:pt x="6778486" y="3288305"/>
                </a:cubicBezTo>
                <a:cubicBezTo>
                  <a:pt x="6778318" y="3288253"/>
                  <a:pt x="6778150" y="3288248"/>
                  <a:pt x="6777980" y="3288243"/>
                </a:cubicBezTo>
                <a:lnTo>
                  <a:pt x="6777442" y="3281619"/>
                </a:lnTo>
                <a:cubicBezTo>
                  <a:pt x="6772383" y="3251607"/>
                  <a:pt x="6769933" y="3220958"/>
                  <a:pt x="6769975" y="3189869"/>
                </a:cubicBezTo>
                <a:cubicBezTo>
                  <a:pt x="6768663" y="3184286"/>
                  <a:pt x="6768604" y="3178663"/>
                  <a:pt x="6768604" y="3173027"/>
                </a:cubicBezTo>
                <a:lnTo>
                  <a:pt x="6769198" y="3161677"/>
                </a:lnTo>
                <a:lnTo>
                  <a:pt x="6769696" y="3161709"/>
                </a:lnTo>
                <a:close/>
                <a:moveTo>
                  <a:pt x="6755934" y="3161219"/>
                </a:moveTo>
                <a:lnTo>
                  <a:pt x="6755960" y="3161709"/>
                </a:lnTo>
                <a:lnTo>
                  <a:pt x="6756458" y="3161677"/>
                </a:lnTo>
                <a:lnTo>
                  <a:pt x="6757052" y="3173027"/>
                </a:lnTo>
                <a:cubicBezTo>
                  <a:pt x="6757052" y="3178663"/>
                  <a:pt x="6756994" y="3184286"/>
                  <a:pt x="6755682" y="3189869"/>
                </a:cubicBezTo>
                <a:cubicBezTo>
                  <a:pt x="6755724" y="3220958"/>
                  <a:pt x="6753273" y="3251607"/>
                  <a:pt x="6748215" y="3281619"/>
                </a:cubicBezTo>
                <a:lnTo>
                  <a:pt x="6747676" y="3288243"/>
                </a:lnTo>
                <a:cubicBezTo>
                  <a:pt x="6747507" y="3288248"/>
                  <a:pt x="6747338" y="3288253"/>
                  <a:pt x="6747171" y="3288305"/>
                </a:cubicBezTo>
                <a:cubicBezTo>
                  <a:pt x="6696895" y="3638399"/>
                  <a:pt x="6415856" y="3916971"/>
                  <a:pt x="6057005" y="3975903"/>
                </a:cubicBezTo>
                <a:lnTo>
                  <a:pt x="6056889" y="3977042"/>
                </a:lnTo>
                <a:cubicBezTo>
                  <a:pt x="6051578" y="3978045"/>
                  <a:pt x="6046249" y="3978986"/>
                  <a:pt x="6040672" y="3978570"/>
                </a:cubicBezTo>
                <a:cubicBezTo>
                  <a:pt x="6009500" y="3984080"/>
                  <a:pt x="5977620" y="3987038"/>
                  <a:pt x="5945246" y="3987561"/>
                </a:cubicBezTo>
                <a:lnTo>
                  <a:pt x="5928127" y="3989174"/>
                </a:lnTo>
                <a:lnTo>
                  <a:pt x="5928101" y="3988683"/>
                </a:lnTo>
                <a:lnTo>
                  <a:pt x="5927602" y="3988716"/>
                </a:lnTo>
                <a:cubicBezTo>
                  <a:pt x="5927036" y="3984944"/>
                  <a:pt x="5927009" y="3981158"/>
                  <a:pt x="5927009" y="3977366"/>
                </a:cubicBezTo>
                <a:cubicBezTo>
                  <a:pt x="5927009" y="3971728"/>
                  <a:pt x="5927068" y="3966104"/>
                  <a:pt x="5928380" y="3960518"/>
                </a:cubicBezTo>
                <a:cubicBezTo>
                  <a:pt x="5928338" y="3929436"/>
                  <a:pt x="5930787" y="3898794"/>
                  <a:pt x="5935844" y="3868787"/>
                </a:cubicBezTo>
                <a:lnTo>
                  <a:pt x="5936384" y="3862150"/>
                </a:lnTo>
                <a:cubicBezTo>
                  <a:pt x="5936553" y="3862145"/>
                  <a:pt x="5936722" y="3862140"/>
                  <a:pt x="5936890" y="3862087"/>
                </a:cubicBezTo>
                <a:cubicBezTo>
                  <a:pt x="5987166" y="3511992"/>
                  <a:pt x="6268205" y="3233421"/>
                  <a:pt x="6627056" y="3174489"/>
                </a:cubicBezTo>
                <a:lnTo>
                  <a:pt x="6627173" y="3173350"/>
                </a:lnTo>
                <a:cubicBezTo>
                  <a:pt x="6632481" y="3172348"/>
                  <a:pt x="6637809" y="3171407"/>
                  <a:pt x="6643385" y="3171823"/>
                </a:cubicBezTo>
                <a:cubicBezTo>
                  <a:pt x="6674569" y="3166310"/>
                  <a:pt x="6706461" y="3163352"/>
                  <a:pt x="6738847" y="3162829"/>
                </a:cubicBezTo>
                <a:close/>
                <a:moveTo>
                  <a:pt x="5077571" y="3161219"/>
                </a:moveTo>
                <a:lnTo>
                  <a:pt x="5094659" y="3162829"/>
                </a:lnTo>
                <a:cubicBezTo>
                  <a:pt x="5127044" y="3163352"/>
                  <a:pt x="5158937" y="3166310"/>
                  <a:pt x="5190120" y="3171823"/>
                </a:cubicBezTo>
                <a:cubicBezTo>
                  <a:pt x="5195696" y="3171407"/>
                  <a:pt x="5201024" y="3172348"/>
                  <a:pt x="5206334" y="3173350"/>
                </a:cubicBezTo>
                <a:lnTo>
                  <a:pt x="5206450" y="3174489"/>
                </a:lnTo>
                <a:cubicBezTo>
                  <a:pt x="5565300" y="3233421"/>
                  <a:pt x="5846339" y="3511992"/>
                  <a:pt x="5896616" y="3862087"/>
                </a:cubicBezTo>
                <a:cubicBezTo>
                  <a:pt x="5896783" y="3862140"/>
                  <a:pt x="5896953" y="3862145"/>
                  <a:pt x="5897121" y="3862150"/>
                </a:cubicBezTo>
                <a:lnTo>
                  <a:pt x="5897662" y="3868787"/>
                </a:lnTo>
                <a:cubicBezTo>
                  <a:pt x="5902718" y="3898794"/>
                  <a:pt x="5905168" y="3929436"/>
                  <a:pt x="5905126" y="3960518"/>
                </a:cubicBezTo>
                <a:cubicBezTo>
                  <a:pt x="5906438" y="3966104"/>
                  <a:pt x="5906496" y="3971728"/>
                  <a:pt x="5906496" y="3977366"/>
                </a:cubicBezTo>
                <a:cubicBezTo>
                  <a:pt x="5906496" y="3981158"/>
                  <a:pt x="5906469" y="3984944"/>
                  <a:pt x="5905903" y="3988716"/>
                </a:cubicBezTo>
                <a:lnTo>
                  <a:pt x="5905404" y="3988683"/>
                </a:lnTo>
                <a:lnTo>
                  <a:pt x="5905378" y="3989174"/>
                </a:lnTo>
                <a:lnTo>
                  <a:pt x="5888260" y="3987561"/>
                </a:lnTo>
                <a:cubicBezTo>
                  <a:pt x="5855886" y="3987038"/>
                  <a:pt x="5824005" y="3984080"/>
                  <a:pt x="5792833" y="3978570"/>
                </a:cubicBezTo>
                <a:cubicBezTo>
                  <a:pt x="5787256" y="3978986"/>
                  <a:pt x="5781927" y="3978045"/>
                  <a:pt x="5776617" y="3977042"/>
                </a:cubicBezTo>
                <a:lnTo>
                  <a:pt x="5776501" y="3975903"/>
                </a:lnTo>
                <a:cubicBezTo>
                  <a:pt x="5417649" y="3916971"/>
                  <a:pt x="5136610" y="3638399"/>
                  <a:pt x="5086335" y="3288305"/>
                </a:cubicBezTo>
                <a:cubicBezTo>
                  <a:pt x="5086167" y="3288253"/>
                  <a:pt x="5085999" y="3288248"/>
                  <a:pt x="5085830" y="3288243"/>
                </a:cubicBezTo>
                <a:lnTo>
                  <a:pt x="5085291" y="3281619"/>
                </a:lnTo>
                <a:cubicBezTo>
                  <a:pt x="5080233" y="3251607"/>
                  <a:pt x="5077782" y="3220958"/>
                  <a:pt x="5077824" y="3189869"/>
                </a:cubicBezTo>
                <a:cubicBezTo>
                  <a:pt x="5076512" y="3184286"/>
                  <a:pt x="5076453" y="3178663"/>
                  <a:pt x="5076453" y="3173027"/>
                </a:cubicBezTo>
                <a:lnTo>
                  <a:pt x="5077047" y="3161677"/>
                </a:lnTo>
                <a:lnTo>
                  <a:pt x="5077545" y="3161709"/>
                </a:lnTo>
                <a:close/>
                <a:moveTo>
                  <a:pt x="5063783" y="3161219"/>
                </a:moveTo>
                <a:lnTo>
                  <a:pt x="5063809" y="3161709"/>
                </a:lnTo>
                <a:lnTo>
                  <a:pt x="5064307" y="3161677"/>
                </a:lnTo>
                <a:lnTo>
                  <a:pt x="5064902" y="3173027"/>
                </a:lnTo>
                <a:cubicBezTo>
                  <a:pt x="5064902" y="3178663"/>
                  <a:pt x="5064842" y="3184286"/>
                  <a:pt x="5063530" y="3189869"/>
                </a:cubicBezTo>
                <a:cubicBezTo>
                  <a:pt x="5063572" y="3220958"/>
                  <a:pt x="5061122" y="3251607"/>
                  <a:pt x="5056063" y="3281619"/>
                </a:cubicBezTo>
                <a:lnTo>
                  <a:pt x="5055525" y="3288243"/>
                </a:lnTo>
                <a:cubicBezTo>
                  <a:pt x="5055355" y="3288248"/>
                  <a:pt x="5055187" y="3288253"/>
                  <a:pt x="5055019" y="3288305"/>
                </a:cubicBezTo>
                <a:cubicBezTo>
                  <a:pt x="5004744" y="3638399"/>
                  <a:pt x="4723705" y="3916971"/>
                  <a:pt x="4364853" y="3975903"/>
                </a:cubicBezTo>
                <a:lnTo>
                  <a:pt x="4364737" y="3977042"/>
                </a:lnTo>
                <a:cubicBezTo>
                  <a:pt x="4359427" y="3978045"/>
                  <a:pt x="4354098" y="3978986"/>
                  <a:pt x="4348521" y="3978570"/>
                </a:cubicBezTo>
                <a:cubicBezTo>
                  <a:pt x="4317350" y="3984080"/>
                  <a:pt x="4285468" y="3987038"/>
                  <a:pt x="4253094" y="3987561"/>
                </a:cubicBezTo>
                <a:lnTo>
                  <a:pt x="4235976" y="3989174"/>
                </a:lnTo>
                <a:lnTo>
                  <a:pt x="4235950" y="3988683"/>
                </a:lnTo>
                <a:lnTo>
                  <a:pt x="4235451" y="3988716"/>
                </a:lnTo>
                <a:cubicBezTo>
                  <a:pt x="4234885" y="3984944"/>
                  <a:pt x="4234858" y="3981158"/>
                  <a:pt x="4234858" y="3977366"/>
                </a:cubicBezTo>
                <a:cubicBezTo>
                  <a:pt x="4234858" y="3971728"/>
                  <a:pt x="4234916" y="3966104"/>
                  <a:pt x="4236228" y="3960518"/>
                </a:cubicBezTo>
                <a:cubicBezTo>
                  <a:pt x="4236186" y="3929436"/>
                  <a:pt x="4238636" y="3898794"/>
                  <a:pt x="4243692" y="3868787"/>
                </a:cubicBezTo>
                <a:lnTo>
                  <a:pt x="4244233" y="3862150"/>
                </a:lnTo>
                <a:cubicBezTo>
                  <a:pt x="4244401" y="3862145"/>
                  <a:pt x="4244571" y="3862140"/>
                  <a:pt x="4244738" y="3862087"/>
                </a:cubicBezTo>
                <a:cubicBezTo>
                  <a:pt x="4295015" y="3511992"/>
                  <a:pt x="4576054" y="3233421"/>
                  <a:pt x="4934904" y="3174489"/>
                </a:cubicBezTo>
                <a:lnTo>
                  <a:pt x="4935021" y="3173350"/>
                </a:lnTo>
                <a:cubicBezTo>
                  <a:pt x="4940330" y="3172348"/>
                  <a:pt x="4945658" y="3171407"/>
                  <a:pt x="4951234" y="3171823"/>
                </a:cubicBezTo>
                <a:cubicBezTo>
                  <a:pt x="4982417" y="3166310"/>
                  <a:pt x="5014310" y="3163352"/>
                  <a:pt x="5046695" y="3162829"/>
                </a:cubicBezTo>
                <a:close/>
                <a:moveTo>
                  <a:pt x="3385420" y="3161219"/>
                </a:moveTo>
                <a:lnTo>
                  <a:pt x="3402507" y="3162829"/>
                </a:lnTo>
                <a:cubicBezTo>
                  <a:pt x="3434893" y="3163352"/>
                  <a:pt x="3466785" y="3166310"/>
                  <a:pt x="3497969" y="3171823"/>
                </a:cubicBezTo>
                <a:cubicBezTo>
                  <a:pt x="3503545" y="3171407"/>
                  <a:pt x="3508873" y="3172348"/>
                  <a:pt x="3514181" y="3173350"/>
                </a:cubicBezTo>
                <a:lnTo>
                  <a:pt x="3514298" y="3174489"/>
                </a:lnTo>
                <a:cubicBezTo>
                  <a:pt x="3873149" y="3233421"/>
                  <a:pt x="4154188" y="3511992"/>
                  <a:pt x="4204464" y="3862087"/>
                </a:cubicBezTo>
                <a:cubicBezTo>
                  <a:pt x="4204632" y="3862140"/>
                  <a:pt x="4204801" y="3862145"/>
                  <a:pt x="4204970" y="3862150"/>
                </a:cubicBezTo>
                <a:lnTo>
                  <a:pt x="4205510" y="3868787"/>
                </a:lnTo>
                <a:cubicBezTo>
                  <a:pt x="4210567" y="3898794"/>
                  <a:pt x="4213016" y="3929436"/>
                  <a:pt x="4212974" y="3960518"/>
                </a:cubicBezTo>
                <a:cubicBezTo>
                  <a:pt x="4214286" y="3966104"/>
                  <a:pt x="4214345" y="3971728"/>
                  <a:pt x="4214345" y="3977366"/>
                </a:cubicBezTo>
                <a:cubicBezTo>
                  <a:pt x="4214345" y="3981158"/>
                  <a:pt x="4214318" y="3984944"/>
                  <a:pt x="4213752" y="3988716"/>
                </a:cubicBezTo>
                <a:lnTo>
                  <a:pt x="4213253" y="3988683"/>
                </a:lnTo>
                <a:lnTo>
                  <a:pt x="4213227" y="3989174"/>
                </a:lnTo>
                <a:lnTo>
                  <a:pt x="4196108" y="3987561"/>
                </a:lnTo>
                <a:cubicBezTo>
                  <a:pt x="4163734" y="3987038"/>
                  <a:pt x="4131854" y="3984080"/>
                  <a:pt x="4100682" y="3978570"/>
                </a:cubicBezTo>
                <a:cubicBezTo>
                  <a:pt x="4095105" y="3978986"/>
                  <a:pt x="4089776" y="3978045"/>
                  <a:pt x="4084465" y="3977042"/>
                </a:cubicBezTo>
                <a:lnTo>
                  <a:pt x="4084349" y="3975903"/>
                </a:lnTo>
                <a:cubicBezTo>
                  <a:pt x="3725498" y="3916971"/>
                  <a:pt x="3444459" y="3638399"/>
                  <a:pt x="3394183" y="3288305"/>
                </a:cubicBezTo>
                <a:cubicBezTo>
                  <a:pt x="3394016" y="3288253"/>
                  <a:pt x="3393847" y="3288248"/>
                  <a:pt x="3393678" y="3288243"/>
                </a:cubicBezTo>
                <a:lnTo>
                  <a:pt x="3393139" y="3281619"/>
                </a:lnTo>
                <a:cubicBezTo>
                  <a:pt x="3388081" y="3251607"/>
                  <a:pt x="3385630" y="3220958"/>
                  <a:pt x="3385672" y="3189869"/>
                </a:cubicBezTo>
                <a:cubicBezTo>
                  <a:pt x="3384360" y="3184286"/>
                  <a:pt x="3384302" y="3178663"/>
                  <a:pt x="3384302" y="3173027"/>
                </a:cubicBezTo>
                <a:lnTo>
                  <a:pt x="3384896" y="3161677"/>
                </a:lnTo>
                <a:lnTo>
                  <a:pt x="3385394" y="3161709"/>
                </a:lnTo>
                <a:close/>
                <a:moveTo>
                  <a:pt x="3371632" y="3161219"/>
                </a:moveTo>
                <a:lnTo>
                  <a:pt x="3371658" y="3161709"/>
                </a:lnTo>
                <a:lnTo>
                  <a:pt x="3372156" y="3161677"/>
                </a:lnTo>
                <a:lnTo>
                  <a:pt x="3372750" y="3173027"/>
                </a:lnTo>
                <a:cubicBezTo>
                  <a:pt x="3372750" y="3178663"/>
                  <a:pt x="3372691" y="3184286"/>
                  <a:pt x="3371379" y="3189869"/>
                </a:cubicBezTo>
                <a:cubicBezTo>
                  <a:pt x="3371421" y="3220958"/>
                  <a:pt x="3368971" y="3251607"/>
                  <a:pt x="3363912" y="3281619"/>
                </a:cubicBezTo>
                <a:lnTo>
                  <a:pt x="3363374" y="3288243"/>
                </a:lnTo>
                <a:cubicBezTo>
                  <a:pt x="3363204" y="3288248"/>
                  <a:pt x="3363036" y="3288253"/>
                  <a:pt x="3362868" y="3288305"/>
                </a:cubicBezTo>
                <a:cubicBezTo>
                  <a:pt x="3312593" y="3638399"/>
                  <a:pt x="3031554" y="3916971"/>
                  <a:pt x="2672703" y="3975903"/>
                </a:cubicBezTo>
                <a:lnTo>
                  <a:pt x="2672586" y="3977042"/>
                </a:lnTo>
                <a:cubicBezTo>
                  <a:pt x="2667276" y="3978045"/>
                  <a:pt x="2661947" y="3978986"/>
                  <a:pt x="2656370" y="3978570"/>
                </a:cubicBezTo>
                <a:cubicBezTo>
                  <a:pt x="2625198" y="3984080"/>
                  <a:pt x="2593318" y="3987038"/>
                  <a:pt x="2560943" y="3987561"/>
                </a:cubicBezTo>
                <a:lnTo>
                  <a:pt x="2543825" y="3989174"/>
                </a:lnTo>
                <a:lnTo>
                  <a:pt x="2543799" y="3988683"/>
                </a:lnTo>
                <a:lnTo>
                  <a:pt x="2543300" y="3988716"/>
                </a:lnTo>
                <a:cubicBezTo>
                  <a:pt x="2542734" y="3984944"/>
                  <a:pt x="2542707" y="3981158"/>
                  <a:pt x="2542707" y="3977366"/>
                </a:cubicBezTo>
                <a:cubicBezTo>
                  <a:pt x="2542707" y="3971728"/>
                  <a:pt x="2542765" y="3966104"/>
                  <a:pt x="2544077" y="3960518"/>
                </a:cubicBezTo>
                <a:cubicBezTo>
                  <a:pt x="2544035" y="3929436"/>
                  <a:pt x="2546485" y="3898794"/>
                  <a:pt x="2551541" y="3868787"/>
                </a:cubicBezTo>
                <a:lnTo>
                  <a:pt x="2552082" y="3862150"/>
                </a:lnTo>
                <a:cubicBezTo>
                  <a:pt x="2552250" y="3862145"/>
                  <a:pt x="2552420" y="3862140"/>
                  <a:pt x="2552587" y="3862087"/>
                </a:cubicBezTo>
                <a:cubicBezTo>
                  <a:pt x="2602864" y="3511992"/>
                  <a:pt x="2883903" y="3233421"/>
                  <a:pt x="3242753" y="3174489"/>
                </a:cubicBezTo>
                <a:lnTo>
                  <a:pt x="3242870" y="3173350"/>
                </a:lnTo>
                <a:cubicBezTo>
                  <a:pt x="3248179" y="3172348"/>
                  <a:pt x="3253507" y="3171407"/>
                  <a:pt x="3259083" y="3171823"/>
                </a:cubicBezTo>
                <a:cubicBezTo>
                  <a:pt x="3290266" y="3166310"/>
                  <a:pt x="3322159" y="3163352"/>
                  <a:pt x="3354544" y="3162829"/>
                </a:cubicBezTo>
                <a:close/>
                <a:moveTo>
                  <a:pt x="1693269" y="3161219"/>
                </a:moveTo>
                <a:lnTo>
                  <a:pt x="1710356" y="3162829"/>
                </a:lnTo>
                <a:cubicBezTo>
                  <a:pt x="1742742" y="3163352"/>
                  <a:pt x="1774634" y="3166310"/>
                  <a:pt x="1805818" y="3171823"/>
                </a:cubicBezTo>
                <a:cubicBezTo>
                  <a:pt x="1811394" y="3171407"/>
                  <a:pt x="1816722" y="3172348"/>
                  <a:pt x="1822030" y="3173350"/>
                </a:cubicBezTo>
                <a:lnTo>
                  <a:pt x="1822148" y="3174489"/>
                </a:lnTo>
                <a:cubicBezTo>
                  <a:pt x="2180998" y="3233421"/>
                  <a:pt x="2462037" y="3511992"/>
                  <a:pt x="2512313" y="3862087"/>
                </a:cubicBezTo>
                <a:cubicBezTo>
                  <a:pt x="2512481" y="3862140"/>
                  <a:pt x="2512650" y="3862145"/>
                  <a:pt x="2512819" y="3862150"/>
                </a:cubicBezTo>
                <a:lnTo>
                  <a:pt x="2513359" y="3868787"/>
                </a:lnTo>
                <a:cubicBezTo>
                  <a:pt x="2518416" y="3898794"/>
                  <a:pt x="2520865" y="3929436"/>
                  <a:pt x="2520823" y="3960518"/>
                </a:cubicBezTo>
                <a:cubicBezTo>
                  <a:pt x="2522135" y="3966104"/>
                  <a:pt x="2522194" y="3971728"/>
                  <a:pt x="2522194" y="3977366"/>
                </a:cubicBezTo>
                <a:cubicBezTo>
                  <a:pt x="2522194" y="3981158"/>
                  <a:pt x="2522167" y="3984944"/>
                  <a:pt x="2521601" y="3988716"/>
                </a:cubicBezTo>
                <a:lnTo>
                  <a:pt x="2521102" y="3988683"/>
                </a:lnTo>
                <a:lnTo>
                  <a:pt x="2521076" y="3989174"/>
                </a:lnTo>
                <a:lnTo>
                  <a:pt x="2503957" y="3987561"/>
                </a:lnTo>
                <a:cubicBezTo>
                  <a:pt x="2471583" y="3987038"/>
                  <a:pt x="2439703" y="3984080"/>
                  <a:pt x="2408531" y="3978570"/>
                </a:cubicBezTo>
                <a:cubicBezTo>
                  <a:pt x="2402954" y="3978986"/>
                  <a:pt x="2397625" y="3978045"/>
                  <a:pt x="2392314" y="3977042"/>
                </a:cubicBezTo>
                <a:lnTo>
                  <a:pt x="2392198" y="3975903"/>
                </a:lnTo>
                <a:cubicBezTo>
                  <a:pt x="2033347" y="3916971"/>
                  <a:pt x="1752308" y="3638399"/>
                  <a:pt x="1702032" y="3288305"/>
                </a:cubicBezTo>
                <a:cubicBezTo>
                  <a:pt x="1701865" y="3288253"/>
                  <a:pt x="1701696" y="3288248"/>
                  <a:pt x="1701527" y="3288243"/>
                </a:cubicBezTo>
                <a:lnTo>
                  <a:pt x="1700989" y="3281619"/>
                </a:lnTo>
                <a:cubicBezTo>
                  <a:pt x="1695930" y="3251607"/>
                  <a:pt x="1693479" y="3220958"/>
                  <a:pt x="1693521" y="3189869"/>
                </a:cubicBezTo>
                <a:cubicBezTo>
                  <a:pt x="1692209" y="3184286"/>
                  <a:pt x="1692151" y="3178663"/>
                  <a:pt x="1692151" y="3173027"/>
                </a:cubicBezTo>
                <a:lnTo>
                  <a:pt x="1692745" y="3161677"/>
                </a:lnTo>
                <a:lnTo>
                  <a:pt x="1693243" y="3161709"/>
                </a:lnTo>
                <a:close/>
                <a:moveTo>
                  <a:pt x="1679481" y="3161219"/>
                </a:moveTo>
                <a:lnTo>
                  <a:pt x="1679507" y="3161709"/>
                </a:lnTo>
                <a:lnTo>
                  <a:pt x="1680005" y="3161677"/>
                </a:lnTo>
                <a:lnTo>
                  <a:pt x="1680599" y="3173027"/>
                </a:lnTo>
                <a:cubicBezTo>
                  <a:pt x="1680599" y="3178663"/>
                  <a:pt x="1680540" y="3184286"/>
                  <a:pt x="1679228" y="3189869"/>
                </a:cubicBezTo>
                <a:cubicBezTo>
                  <a:pt x="1679270" y="3220958"/>
                  <a:pt x="1676820" y="3251607"/>
                  <a:pt x="1671761" y="3281619"/>
                </a:cubicBezTo>
                <a:lnTo>
                  <a:pt x="1671223" y="3288243"/>
                </a:lnTo>
                <a:cubicBezTo>
                  <a:pt x="1671053" y="3288248"/>
                  <a:pt x="1670885" y="3288253"/>
                  <a:pt x="1670717" y="3288305"/>
                </a:cubicBezTo>
                <a:cubicBezTo>
                  <a:pt x="1620442" y="3638399"/>
                  <a:pt x="1339403" y="3916971"/>
                  <a:pt x="980552" y="3975903"/>
                </a:cubicBezTo>
                <a:lnTo>
                  <a:pt x="980435" y="3977042"/>
                </a:lnTo>
                <a:cubicBezTo>
                  <a:pt x="975125" y="3978045"/>
                  <a:pt x="969796" y="3978986"/>
                  <a:pt x="964219" y="3978570"/>
                </a:cubicBezTo>
                <a:cubicBezTo>
                  <a:pt x="933047" y="3984080"/>
                  <a:pt x="901167" y="3987038"/>
                  <a:pt x="868792" y="3987561"/>
                </a:cubicBezTo>
                <a:lnTo>
                  <a:pt x="851674" y="3989174"/>
                </a:lnTo>
                <a:lnTo>
                  <a:pt x="851648" y="3988683"/>
                </a:lnTo>
                <a:lnTo>
                  <a:pt x="851149" y="3988716"/>
                </a:lnTo>
                <a:cubicBezTo>
                  <a:pt x="850583" y="3984944"/>
                  <a:pt x="850556" y="3981158"/>
                  <a:pt x="850556" y="3977366"/>
                </a:cubicBezTo>
                <a:cubicBezTo>
                  <a:pt x="850556" y="3971728"/>
                  <a:pt x="850614" y="3966104"/>
                  <a:pt x="851926" y="3960518"/>
                </a:cubicBezTo>
                <a:cubicBezTo>
                  <a:pt x="851884" y="3929436"/>
                  <a:pt x="854334" y="3898794"/>
                  <a:pt x="859390" y="3868787"/>
                </a:cubicBezTo>
                <a:lnTo>
                  <a:pt x="859931" y="3862150"/>
                </a:lnTo>
                <a:cubicBezTo>
                  <a:pt x="860099" y="3862145"/>
                  <a:pt x="860269" y="3862140"/>
                  <a:pt x="860436" y="3862087"/>
                </a:cubicBezTo>
                <a:cubicBezTo>
                  <a:pt x="910713" y="3511992"/>
                  <a:pt x="1191752" y="3233421"/>
                  <a:pt x="1550602" y="3174489"/>
                </a:cubicBezTo>
                <a:lnTo>
                  <a:pt x="1550719" y="3173350"/>
                </a:lnTo>
                <a:cubicBezTo>
                  <a:pt x="1556028" y="3172348"/>
                  <a:pt x="1561356" y="3171407"/>
                  <a:pt x="1566932" y="3171823"/>
                </a:cubicBezTo>
                <a:cubicBezTo>
                  <a:pt x="1598115" y="3166310"/>
                  <a:pt x="1630008" y="3163352"/>
                  <a:pt x="1662393" y="3162829"/>
                </a:cubicBezTo>
                <a:close/>
                <a:moveTo>
                  <a:pt x="1118" y="3161219"/>
                </a:moveTo>
                <a:lnTo>
                  <a:pt x="18205" y="3162829"/>
                </a:lnTo>
                <a:cubicBezTo>
                  <a:pt x="50591" y="3163352"/>
                  <a:pt x="82483" y="3166310"/>
                  <a:pt x="113667" y="3171823"/>
                </a:cubicBezTo>
                <a:cubicBezTo>
                  <a:pt x="119243" y="3171407"/>
                  <a:pt x="124571" y="3172348"/>
                  <a:pt x="129879" y="3173350"/>
                </a:cubicBezTo>
                <a:lnTo>
                  <a:pt x="129997" y="3174489"/>
                </a:lnTo>
                <a:cubicBezTo>
                  <a:pt x="488847" y="3233421"/>
                  <a:pt x="769886" y="3511992"/>
                  <a:pt x="820162" y="3862087"/>
                </a:cubicBezTo>
                <a:cubicBezTo>
                  <a:pt x="820330" y="3862140"/>
                  <a:pt x="820499" y="3862145"/>
                  <a:pt x="820668" y="3862150"/>
                </a:cubicBezTo>
                <a:lnTo>
                  <a:pt x="821208" y="3868787"/>
                </a:lnTo>
                <a:cubicBezTo>
                  <a:pt x="826265" y="3898794"/>
                  <a:pt x="828714" y="3929436"/>
                  <a:pt x="828672" y="3960518"/>
                </a:cubicBezTo>
                <a:cubicBezTo>
                  <a:pt x="829984" y="3966104"/>
                  <a:pt x="830043" y="3971728"/>
                  <a:pt x="830043" y="3977366"/>
                </a:cubicBezTo>
                <a:cubicBezTo>
                  <a:pt x="830043" y="3981158"/>
                  <a:pt x="830016" y="3984944"/>
                  <a:pt x="829450" y="3988716"/>
                </a:cubicBezTo>
                <a:lnTo>
                  <a:pt x="828951" y="3988683"/>
                </a:lnTo>
                <a:lnTo>
                  <a:pt x="828925" y="3989174"/>
                </a:lnTo>
                <a:lnTo>
                  <a:pt x="811806" y="3987561"/>
                </a:lnTo>
                <a:cubicBezTo>
                  <a:pt x="779432" y="3987038"/>
                  <a:pt x="747552" y="3984080"/>
                  <a:pt x="716380" y="3978570"/>
                </a:cubicBezTo>
                <a:cubicBezTo>
                  <a:pt x="710803" y="3978986"/>
                  <a:pt x="705474" y="3978045"/>
                  <a:pt x="700163" y="3977042"/>
                </a:cubicBezTo>
                <a:lnTo>
                  <a:pt x="700047" y="3975903"/>
                </a:lnTo>
                <a:cubicBezTo>
                  <a:pt x="341196" y="3916971"/>
                  <a:pt x="60157" y="3638399"/>
                  <a:pt x="9881" y="3288305"/>
                </a:cubicBezTo>
                <a:cubicBezTo>
                  <a:pt x="9714" y="3288253"/>
                  <a:pt x="9545" y="3288248"/>
                  <a:pt x="9376" y="3288243"/>
                </a:cubicBezTo>
                <a:lnTo>
                  <a:pt x="8837" y="3281619"/>
                </a:lnTo>
                <a:cubicBezTo>
                  <a:pt x="3779" y="3251607"/>
                  <a:pt x="1328" y="3220958"/>
                  <a:pt x="1370" y="3189869"/>
                </a:cubicBezTo>
                <a:cubicBezTo>
                  <a:pt x="58" y="3184286"/>
                  <a:pt x="0" y="3178663"/>
                  <a:pt x="0" y="3173027"/>
                </a:cubicBezTo>
                <a:lnTo>
                  <a:pt x="594" y="3161677"/>
                </a:lnTo>
                <a:lnTo>
                  <a:pt x="1092" y="3161709"/>
                </a:lnTo>
                <a:close/>
                <a:moveTo>
                  <a:pt x="7762529" y="2447425"/>
                </a:moveTo>
                <a:cubicBezTo>
                  <a:pt x="7815805" y="2718331"/>
                  <a:pt x="8030648" y="2933128"/>
                  <a:pt x="8305838" y="2992271"/>
                </a:cubicBezTo>
                <a:cubicBezTo>
                  <a:pt x="8252563" y="2721365"/>
                  <a:pt x="8037719" y="2506568"/>
                  <a:pt x="7762529" y="2447425"/>
                </a:cubicBezTo>
                <a:close/>
                <a:moveTo>
                  <a:pt x="7455280" y="2447425"/>
                </a:moveTo>
                <a:cubicBezTo>
                  <a:pt x="7180090" y="2506568"/>
                  <a:pt x="6965246" y="2721365"/>
                  <a:pt x="6911971" y="2992271"/>
                </a:cubicBezTo>
                <a:cubicBezTo>
                  <a:pt x="7187161" y="2933128"/>
                  <a:pt x="7402004" y="2718331"/>
                  <a:pt x="7455280" y="2447425"/>
                </a:cubicBezTo>
                <a:close/>
                <a:moveTo>
                  <a:pt x="6070378" y="2447425"/>
                </a:moveTo>
                <a:cubicBezTo>
                  <a:pt x="6123654" y="2718331"/>
                  <a:pt x="6338497" y="2933128"/>
                  <a:pt x="6613687" y="2992271"/>
                </a:cubicBezTo>
                <a:cubicBezTo>
                  <a:pt x="6560412" y="2721365"/>
                  <a:pt x="6345568" y="2506568"/>
                  <a:pt x="6070378" y="2447425"/>
                </a:cubicBezTo>
                <a:close/>
                <a:moveTo>
                  <a:pt x="5763129" y="2447425"/>
                </a:moveTo>
                <a:cubicBezTo>
                  <a:pt x="5487939" y="2506568"/>
                  <a:pt x="5273095" y="2721365"/>
                  <a:pt x="5219820" y="2992271"/>
                </a:cubicBezTo>
                <a:cubicBezTo>
                  <a:pt x="5495010" y="2933128"/>
                  <a:pt x="5709853" y="2718331"/>
                  <a:pt x="5763129" y="2447425"/>
                </a:cubicBezTo>
                <a:close/>
                <a:moveTo>
                  <a:pt x="4378227" y="2447425"/>
                </a:moveTo>
                <a:cubicBezTo>
                  <a:pt x="4431503" y="2718331"/>
                  <a:pt x="4646346" y="2933128"/>
                  <a:pt x="4921536" y="2992271"/>
                </a:cubicBezTo>
                <a:cubicBezTo>
                  <a:pt x="4868261" y="2721365"/>
                  <a:pt x="4653417" y="2506568"/>
                  <a:pt x="4378227" y="2447425"/>
                </a:cubicBezTo>
                <a:close/>
                <a:moveTo>
                  <a:pt x="4070978" y="2447425"/>
                </a:moveTo>
                <a:cubicBezTo>
                  <a:pt x="3795788" y="2506568"/>
                  <a:pt x="3580944" y="2721365"/>
                  <a:pt x="3527669" y="2992271"/>
                </a:cubicBezTo>
                <a:cubicBezTo>
                  <a:pt x="3802859" y="2933128"/>
                  <a:pt x="4017702" y="2718331"/>
                  <a:pt x="4070978" y="2447425"/>
                </a:cubicBezTo>
                <a:close/>
                <a:moveTo>
                  <a:pt x="2686076" y="2447425"/>
                </a:moveTo>
                <a:cubicBezTo>
                  <a:pt x="2739352" y="2718331"/>
                  <a:pt x="2954195" y="2933128"/>
                  <a:pt x="3229385" y="2992271"/>
                </a:cubicBezTo>
                <a:cubicBezTo>
                  <a:pt x="3176110" y="2721365"/>
                  <a:pt x="2961266" y="2506568"/>
                  <a:pt x="2686076" y="2447425"/>
                </a:cubicBezTo>
                <a:close/>
                <a:moveTo>
                  <a:pt x="2378827" y="2447425"/>
                </a:moveTo>
                <a:cubicBezTo>
                  <a:pt x="2103637" y="2506568"/>
                  <a:pt x="1888793" y="2721365"/>
                  <a:pt x="1835518" y="2992271"/>
                </a:cubicBezTo>
                <a:cubicBezTo>
                  <a:pt x="2110708" y="2933128"/>
                  <a:pt x="2325551" y="2718331"/>
                  <a:pt x="2378827" y="2447425"/>
                </a:cubicBezTo>
                <a:close/>
                <a:moveTo>
                  <a:pt x="993925" y="2447425"/>
                </a:moveTo>
                <a:cubicBezTo>
                  <a:pt x="1047201" y="2718331"/>
                  <a:pt x="1262044" y="2933128"/>
                  <a:pt x="1537234" y="2992271"/>
                </a:cubicBezTo>
                <a:cubicBezTo>
                  <a:pt x="1483959" y="2721365"/>
                  <a:pt x="1269115" y="2506568"/>
                  <a:pt x="993925" y="2447425"/>
                </a:cubicBezTo>
                <a:close/>
                <a:moveTo>
                  <a:pt x="686676" y="2447425"/>
                </a:moveTo>
                <a:cubicBezTo>
                  <a:pt x="411486" y="2506568"/>
                  <a:pt x="196642" y="2721365"/>
                  <a:pt x="143367" y="2992271"/>
                </a:cubicBezTo>
                <a:cubicBezTo>
                  <a:pt x="418557" y="2933128"/>
                  <a:pt x="633400" y="2718331"/>
                  <a:pt x="686676" y="2447425"/>
                </a:cubicBezTo>
                <a:close/>
                <a:moveTo>
                  <a:pt x="9139239" y="2321311"/>
                </a:moveTo>
                <a:lnTo>
                  <a:pt x="9139239" y="2449820"/>
                </a:lnTo>
                <a:lnTo>
                  <a:pt x="9047261" y="2476706"/>
                </a:lnTo>
                <a:cubicBezTo>
                  <a:pt x="8821055" y="2561144"/>
                  <a:pt x="8650738" y="2755228"/>
                  <a:pt x="8604122" y="2992271"/>
                </a:cubicBezTo>
                <a:cubicBezTo>
                  <a:pt x="8844913" y="2940521"/>
                  <a:pt x="9039501" y="2769598"/>
                  <a:pt x="9120077" y="2546190"/>
                </a:cubicBezTo>
                <a:lnTo>
                  <a:pt x="9139239" y="2477003"/>
                </a:lnTo>
                <a:lnTo>
                  <a:pt x="9139239" y="2782562"/>
                </a:lnTo>
                <a:lnTo>
                  <a:pt x="9135069" y="2789374"/>
                </a:lnTo>
                <a:cubicBezTo>
                  <a:pt x="9008919" y="2963003"/>
                  <a:pt x="8815033" y="3086603"/>
                  <a:pt x="8590751" y="3123727"/>
                </a:cubicBezTo>
                <a:lnTo>
                  <a:pt x="8590635" y="3124875"/>
                </a:lnTo>
                <a:cubicBezTo>
                  <a:pt x="8585324" y="3125886"/>
                  <a:pt x="8579995" y="3126834"/>
                  <a:pt x="8574418" y="3126415"/>
                </a:cubicBezTo>
                <a:cubicBezTo>
                  <a:pt x="8543246" y="3131969"/>
                  <a:pt x="8511366" y="3134950"/>
                  <a:pt x="8478991" y="3135477"/>
                </a:cubicBezTo>
                <a:lnTo>
                  <a:pt x="8461873" y="3137103"/>
                </a:lnTo>
                <a:lnTo>
                  <a:pt x="8461847" y="3136608"/>
                </a:lnTo>
                <a:lnTo>
                  <a:pt x="8461348" y="3136641"/>
                </a:lnTo>
                <a:cubicBezTo>
                  <a:pt x="8460782" y="3132839"/>
                  <a:pt x="8460755" y="3129023"/>
                  <a:pt x="8460755" y="3125201"/>
                </a:cubicBezTo>
                <a:cubicBezTo>
                  <a:pt x="8460755" y="3119519"/>
                  <a:pt x="8460814" y="3113850"/>
                  <a:pt x="8462126" y="3108220"/>
                </a:cubicBezTo>
                <a:cubicBezTo>
                  <a:pt x="8462083" y="3076892"/>
                  <a:pt x="8464533" y="3046007"/>
                  <a:pt x="8469590" y="3015763"/>
                </a:cubicBezTo>
                <a:lnTo>
                  <a:pt x="8470130" y="3009073"/>
                </a:lnTo>
                <a:cubicBezTo>
                  <a:pt x="8470299" y="3009068"/>
                  <a:pt x="8470468" y="3009063"/>
                  <a:pt x="8470636" y="3009010"/>
                </a:cubicBezTo>
                <a:cubicBezTo>
                  <a:pt x="8514628" y="2700252"/>
                  <a:pt x="8735297" y="2446688"/>
                  <a:pt x="9030178" y="2348329"/>
                </a:cubicBezTo>
                <a:close/>
                <a:moveTo>
                  <a:pt x="7620280" y="2302594"/>
                </a:moveTo>
                <a:lnTo>
                  <a:pt x="7637367" y="2304217"/>
                </a:lnTo>
                <a:cubicBezTo>
                  <a:pt x="7669753" y="2304744"/>
                  <a:pt x="7701646" y="2307725"/>
                  <a:pt x="7732829" y="2313282"/>
                </a:cubicBezTo>
                <a:cubicBezTo>
                  <a:pt x="7738405" y="2312863"/>
                  <a:pt x="7743733" y="2313811"/>
                  <a:pt x="7749042" y="2314821"/>
                </a:cubicBezTo>
                <a:lnTo>
                  <a:pt x="7749159" y="2315969"/>
                </a:lnTo>
                <a:cubicBezTo>
                  <a:pt x="8108009" y="2375367"/>
                  <a:pt x="8389048" y="2656144"/>
                  <a:pt x="8439324" y="3009010"/>
                </a:cubicBezTo>
                <a:cubicBezTo>
                  <a:pt x="8439492" y="3009063"/>
                  <a:pt x="8439661" y="3009068"/>
                  <a:pt x="8439830" y="3009073"/>
                </a:cubicBezTo>
                <a:lnTo>
                  <a:pt x="8440370" y="3015763"/>
                </a:lnTo>
                <a:cubicBezTo>
                  <a:pt x="8445427" y="3046007"/>
                  <a:pt x="8447877" y="3076892"/>
                  <a:pt x="8447834" y="3108220"/>
                </a:cubicBezTo>
                <a:cubicBezTo>
                  <a:pt x="8449146" y="3113850"/>
                  <a:pt x="8449205" y="3119519"/>
                  <a:pt x="8449205" y="3125201"/>
                </a:cubicBezTo>
                <a:cubicBezTo>
                  <a:pt x="8449205" y="3129023"/>
                  <a:pt x="8449178" y="3132839"/>
                  <a:pt x="8448612" y="3136641"/>
                </a:cubicBezTo>
                <a:lnTo>
                  <a:pt x="8448113" y="3136608"/>
                </a:lnTo>
                <a:lnTo>
                  <a:pt x="8448087" y="3137103"/>
                </a:lnTo>
                <a:lnTo>
                  <a:pt x="8430969" y="3135477"/>
                </a:lnTo>
                <a:cubicBezTo>
                  <a:pt x="8398594" y="3134950"/>
                  <a:pt x="8366714" y="3131969"/>
                  <a:pt x="8335542" y="3126415"/>
                </a:cubicBezTo>
                <a:cubicBezTo>
                  <a:pt x="8329965" y="3126834"/>
                  <a:pt x="8324636" y="3125886"/>
                  <a:pt x="8319325" y="3124875"/>
                </a:cubicBezTo>
                <a:lnTo>
                  <a:pt x="8319209" y="3123727"/>
                </a:lnTo>
                <a:cubicBezTo>
                  <a:pt x="7960358" y="3064328"/>
                  <a:pt x="7679319" y="2783551"/>
                  <a:pt x="7629044" y="2430686"/>
                </a:cubicBezTo>
                <a:cubicBezTo>
                  <a:pt x="7628876" y="2430633"/>
                  <a:pt x="7628708" y="2430628"/>
                  <a:pt x="7628538" y="2430623"/>
                </a:cubicBezTo>
                <a:lnTo>
                  <a:pt x="7628000" y="2423947"/>
                </a:lnTo>
                <a:cubicBezTo>
                  <a:pt x="7622941" y="2393697"/>
                  <a:pt x="7620490" y="2362806"/>
                  <a:pt x="7620533" y="2331471"/>
                </a:cubicBezTo>
                <a:cubicBezTo>
                  <a:pt x="7619221" y="2325843"/>
                  <a:pt x="7619162" y="2320176"/>
                  <a:pt x="7619162" y="2314495"/>
                </a:cubicBezTo>
                <a:lnTo>
                  <a:pt x="7619756" y="2303055"/>
                </a:lnTo>
                <a:lnTo>
                  <a:pt x="7620254" y="2303088"/>
                </a:lnTo>
                <a:close/>
                <a:moveTo>
                  <a:pt x="7597529" y="2302594"/>
                </a:moveTo>
                <a:lnTo>
                  <a:pt x="7597555" y="2303088"/>
                </a:lnTo>
                <a:lnTo>
                  <a:pt x="7598053" y="2303055"/>
                </a:lnTo>
                <a:lnTo>
                  <a:pt x="7598647" y="2314495"/>
                </a:lnTo>
                <a:cubicBezTo>
                  <a:pt x="7598647" y="2320176"/>
                  <a:pt x="7598588" y="2325843"/>
                  <a:pt x="7597276" y="2331471"/>
                </a:cubicBezTo>
                <a:cubicBezTo>
                  <a:pt x="7597319" y="2362806"/>
                  <a:pt x="7594868" y="2393697"/>
                  <a:pt x="7589809" y="2423947"/>
                </a:cubicBezTo>
                <a:lnTo>
                  <a:pt x="7589271" y="2430623"/>
                </a:lnTo>
                <a:cubicBezTo>
                  <a:pt x="7589101" y="2430628"/>
                  <a:pt x="7588933" y="2430633"/>
                  <a:pt x="7588765" y="2430686"/>
                </a:cubicBezTo>
                <a:cubicBezTo>
                  <a:pt x="7538490" y="2783551"/>
                  <a:pt x="7257451" y="3064328"/>
                  <a:pt x="6898600" y="3123727"/>
                </a:cubicBezTo>
                <a:lnTo>
                  <a:pt x="6898484" y="3124875"/>
                </a:lnTo>
                <a:cubicBezTo>
                  <a:pt x="6893173" y="3125886"/>
                  <a:pt x="6887844" y="3126834"/>
                  <a:pt x="6882267" y="3126415"/>
                </a:cubicBezTo>
                <a:cubicBezTo>
                  <a:pt x="6851095" y="3131969"/>
                  <a:pt x="6819215" y="3134950"/>
                  <a:pt x="6786841" y="3135477"/>
                </a:cubicBezTo>
                <a:lnTo>
                  <a:pt x="6769722" y="3137103"/>
                </a:lnTo>
                <a:lnTo>
                  <a:pt x="6769696" y="3136608"/>
                </a:lnTo>
                <a:lnTo>
                  <a:pt x="6769197" y="3136641"/>
                </a:lnTo>
                <a:cubicBezTo>
                  <a:pt x="6768631" y="3132839"/>
                  <a:pt x="6768604" y="3129023"/>
                  <a:pt x="6768604" y="3125201"/>
                </a:cubicBezTo>
                <a:cubicBezTo>
                  <a:pt x="6768604" y="3119519"/>
                  <a:pt x="6768663" y="3113850"/>
                  <a:pt x="6769975" y="3108220"/>
                </a:cubicBezTo>
                <a:cubicBezTo>
                  <a:pt x="6769933" y="3076892"/>
                  <a:pt x="6772382" y="3046007"/>
                  <a:pt x="6777439" y="3015763"/>
                </a:cubicBezTo>
                <a:lnTo>
                  <a:pt x="6777979" y="3009073"/>
                </a:lnTo>
                <a:cubicBezTo>
                  <a:pt x="6778148" y="3009068"/>
                  <a:pt x="6778317" y="3009063"/>
                  <a:pt x="6778485" y="3009010"/>
                </a:cubicBezTo>
                <a:cubicBezTo>
                  <a:pt x="6828761" y="2656144"/>
                  <a:pt x="7109800" y="2375367"/>
                  <a:pt x="7468650" y="2315969"/>
                </a:cubicBezTo>
                <a:lnTo>
                  <a:pt x="7468767" y="2314821"/>
                </a:lnTo>
                <a:cubicBezTo>
                  <a:pt x="7474076" y="2313811"/>
                  <a:pt x="7479404" y="2312863"/>
                  <a:pt x="7484980" y="2313282"/>
                </a:cubicBezTo>
                <a:cubicBezTo>
                  <a:pt x="7516163" y="2307725"/>
                  <a:pt x="7548056" y="2304744"/>
                  <a:pt x="7580442" y="2304217"/>
                </a:cubicBezTo>
                <a:close/>
                <a:moveTo>
                  <a:pt x="5928129" y="2302594"/>
                </a:moveTo>
                <a:lnTo>
                  <a:pt x="5945217" y="2304217"/>
                </a:lnTo>
                <a:cubicBezTo>
                  <a:pt x="5977602" y="2304744"/>
                  <a:pt x="6009495" y="2307725"/>
                  <a:pt x="6040678" y="2313282"/>
                </a:cubicBezTo>
                <a:cubicBezTo>
                  <a:pt x="6046254" y="2312863"/>
                  <a:pt x="6051582" y="2313811"/>
                  <a:pt x="6056891" y="2314821"/>
                </a:cubicBezTo>
                <a:lnTo>
                  <a:pt x="6057008" y="2315969"/>
                </a:lnTo>
                <a:cubicBezTo>
                  <a:pt x="6415858" y="2375367"/>
                  <a:pt x="6696897" y="2656144"/>
                  <a:pt x="6747174" y="3009010"/>
                </a:cubicBezTo>
                <a:cubicBezTo>
                  <a:pt x="6747341" y="3009063"/>
                  <a:pt x="6747511" y="3009068"/>
                  <a:pt x="6747679" y="3009073"/>
                </a:cubicBezTo>
                <a:lnTo>
                  <a:pt x="6748220" y="3015763"/>
                </a:lnTo>
                <a:cubicBezTo>
                  <a:pt x="6753276" y="3046007"/>
                  <a:pt x="6755726" y="3076892"/>
                  <a:pt x="6755684" y="3108220"/>
                </a:cubicBezTo>
                <a:cubicBezTo>
                  <a:pt x="6756996" y="3113850"/>
                  <a:pt x="6757054" y="3119519"/>
                  <a:pt x="6757054" y="3125201"/>
                </a:cubicBezTo>
                <a:cubicBezTo>
                  <a:pt x="6757054" y="3129023"/>
                  <a:pt x="6757027" y="3132839"/>
                  <a:pt x="6756461" y="3136641"/>
                </a:cubicBezTo>
                <a:lnTo>
                  <a:pt x="6755962" y="3136608"/>
                </a:lnTo>
                <a:lnTo>
                  <a:pt x="6755936" y="3137103"/>
                </a:lnTo>
                <a:lnTo>
                  <a:pt x="6738818" y="3135477"/>
                </a:lnTo>
                <a:cubicBezTo>
                  <a:pt x="6706444" y="3134950"/>
                  <a:pt x="6674563" y="3131969"/>
                  <a:pt x="6643391" y="3126415"/>
                </a:cubicBezTo>
                <a:cubicBezTo>
                  <a:pt x="6637814" y="3126834"/>
                  <a:pt x="6632485" y="3125886"/>
                  <a:pt x="6627175" y="3124875"/>
                </a:cubicBezTo>
                <a:lnTo>
                  <a:pt x="6627059" y="3123727"/>
                </a:lnTo>
                <a:cubicBezTo>
                  <a:pt x="6268207" y="3064328"/>
                  <a:pt x="5987168" y="2783551"/>
                  <a:pt x="5936893" y="2430686"/>
                </a:cubicBezTo>
                <a:cubicBezTo>
                  <a:pt x="5936725" y="2430633"/>
                  <a:pt x="5936557" y="2430628"/>
                  <a:pt x="5936387" y="2430623"/>
                </a:cubicBezTo>
                <a:lnTo>
                  <a:pt x="5935849" y="2423947"/>
                </a:lnTo>
                <a:cubicBezTo>
                  <a:pt x="5930790" y="2393697"/>
                  <a:pt x="5928340" y="2362806"/>
                  <a:pt x="5928382" y="2331471"/>
                </a:cubicBezTo>
                <a:cubicBezTo>
                  <a:pt x="5927070" y="2325843"/>
                  <a:pt x="5927011" y="2320176"/>
                  <a:pt x="5927011" y="2314495"/>
                </a:cubicBezTo>
                <a:lnTo>
                  <a:pt x="5927605" y="2303055"/>
                </a:lnTo>
                <a:lnTo>
                  <a:pt x="5928103" y="2303088"/>
                </a:lnTo>
                <a:close/>
                <a:moveTo>
                  <a:pt x="5905378" y="2302594"/>
                </a:moveTo>
                <a:lnTo>
                  <a:pt x="5905404" y="2303088"/>
                </a:lnTo>
                <a:lnTo>
                  <a:pt x="5905902" y="2303055"/>
                </a:lnTo>
                <a:lnTo>
                  <a:pt x="5906496" y="2314495"/>
                </a:lnTo>
                <a:cubicBezTo>
                  <a:pt x="5906496" y="2320176"/>
                  <a:pt x="5906438" y="2325843"/>
                  <a:pt x="5905126" y="2331471"/>
                </a:cubicBezTo>
                <a:cubicBezTo>
                  <a:pt x="5905168" y="2362806"/>
                  <a:pt x="5902717" y="2393697"/>
                  <a:pt x="5897659" y="2423947"/>
                </a:cubicBezTo>
                <a:lnTo>
                  <a:pt x="5897120" y="2430623"/>
                </a:lnTo>
                <a:cubicBezTo>
                  <a:pt x="5896951" y="2430628"/>
                  <a:pt x="5896782" y="2430633"/>
                  <a:pt x="5896615" y="2430686"/>
                </a:cubicBezTo>
                <a:cubicBezTo>
                  <a:pt x="5846339" y="2783551"/>
                  <a:pt x="5565300" y="3064328"/>
                  <a:pt x="5206449" y="3123727"/>
                </a:cubicBezTo>
                <a:lnTo>
                  <a:pt x="5206334" y="3124875"/>
                </a:lnTo>
                <a:cubicBezTo>
                  <a:pt x="5201022" y="3125886"/>
                  <a:pt x="5195693" y="3126834"/>
                  <a:pt x="5190116" y="3126415"/>
                </a:cubicBezTo>
                <a:cubicBezTo>
                  <a:pt x="5158944" y="3131969"/>
                  <a:pt x="5127065" y="3134950"/>
                  <a:pt x="5094690" y="3135477"/>
                </a:cubicBezTo>
                <a:lnTo>
                  <a:pt x="5077571" y="3137103"/>
                </a:lnTo>
                <a:lnTo>
                  <a:pt x="5077545" y="3136608"/>
                </a:lnTo>
                <a:lnTo>
                  <a:pt x="5077046" y="3136641"/>
                </a:lnTo>
                <a:cubicBezTo>
                  <a:pt x="5076480" y="3132839"/>
                  <a:pt x="5076453" y="3129023"/>
                  <a:pt x="5076453" y="3125201"/>
                </a:cubicBezTo>
                <a:cubicBezTo>
                  <a:pt x="5076453" y="3119519"/>
                  <a:pt x="5076512" y="3113850"/>
                  <a:pt x="5077824" y="3108220"/>
                </a:cubicBezTo>
                <a:cubicBezTo>
                  <a:pt x="5077782" y="3076892"/>
                  <a:pt x="5080231" y="3046007"/>
                  <a:pt x="5085288" y="3015763"/>
                </a:cubicBezTo>
                <a:lnTo>
                  <a:pt x="5085828" y="3009073"/>
                </a:lnTo>
                <a:cubicBezTo>
                  <a:pt x="5085997" y="3009068"/>
                  <a:pt x="5086166" y="3009063"/>
                  <a:pt x="5086334" y="3009010"/>
                </a:cubicBezTo>
                <a:cubicBezTo>
                  <a:pt x="5136610" y="2656144"/>
                  <a:pt x="5417649" y="2375367"/>
                  <a:pt x="5776501" y="2315969"/>
                </a:cubicBezTo>
                <a:lnTo>
                  <a:pt x="5776617" y="2314821"/>
                </a:lnTo>
                <a:cubicBezTo>
                  <a:pt x="5781926" y="2313811"/>
                  <a:pt x="5787253" y="2312863"/>
                  <a:pt x="5792829" y="2313282"/>
                </a:cubicBezTo>
                <a:cubicBezTo>
                  <a:pt x="5824013" y="2307725"/>
                  <a:pt x="5855905" y="2304744"/>
                  <a:pt x="5888291" y="2304217"/>
                </a:cubicBezTo>
                <a:close/>
                <a:moveTo>
                  <a:pt x="4235979" y="2302594"/>
                </a:moveTo>
                <a:lnTo>
                  <a:pt x="4253065" y="2304217"/>
                </a:lnTo>
                <a:cubicBezTo>
                  <a:pt x="4285451" y="2304744"/>
                  <a:pt x="4317343" y="2307725"/>
                  <a:pt x="4348528" y="2313282"/>
                </a:cubicBezTo>
                <a:cubicBezTo>
                  <a:pt x="4354104" y="2312863"/>
                  <a:pt x="4359431" y="2313811"/>
                  <a:pt x="4364739" y="2314821"/>
                </a:cubicBezTo>
                <a:lnTo>
                  <a:pt x="4364856" y="2315969"/>
                </a:lnTo>
                <a:cubicBezTo>
                  <a:pt x="4723707" y="2375367"/>
                  <a:pt x="5004746" y="2656144"/>
                  <a:pt x="5055022" y="3009010"/>
                </a:cubicBezTo>
                <a:cubicBezTo>
                  <a:pt x="5055190" y="3009063"/>
                  <a:pt x="5055359" y="3009068"/>
                  <a:pt x="5055528" y="3009073"/>
                </a:cubicBezTo>
                <a:lnTo>
                  <a:pt x="5056068" y="3015763"/>
                </a:lnTo>
                <a:cubicBezTo>
                  <a:pt x="5061125" y="3046007"/>
                  <a:pt x="5063574" y="3076892"/>
                  <a:pt x="5063532" y="3108220"/>
                </a:cubicBezTo>
                <a:cubicBezTo>
                  <a:pt x="5064844" y="3113850"/>
                  <a:pt x="5064903" y="3119519"/>
                  <a:pt x="5064903" y="3125201"/>
                </a:cubicBezTo>
                <a:cubicBezTo>
                  <a:pt x="5064903" y="3129023"/>
                  <a:pt x="5064876" y="3132839"/>
                  <a:pt x="5064310" y="3136641"/>
                </a:cubicBezTo>
                <a:lnTo>
                  <a:pt x="5063811" y="3136608"/>
                </a:lnTo>
                <a:lnTo>
                  <a:pt x="5063785" y="3137103"/>
                </a:lnTo>
                <a:lnTo>
                  <a:pt x="5046666" y="3135477"/>
                </a:lnTo>
                <a:cubicBezTo>
                  <a:pt x="5014292" y="3134950"/>
                  <a:pt x="4982412" y="3131969"/>
                  <a:pt x="4951241" y="3126415"/>
                </a:cubicBezTo>
                <a:cubicBezTo>
                  <a:pt x="4945663" y="3126834"/>
                  <a:pt x="4940334" y="3125886"/>
                  <a:pt x="4935023" y="3124875"/>
                </a:cubicBezTo>
                <a:lnTo>
                  <a:pt x="4934907" y="3123727"/>
                </a:lnTo>
                <a:cubicBezTo>
                  <a:pt x="4576056" y="3064328"/>
                  <a:pt x="4295017" y="2783551"/>
                  <a:pt x="4244741" y="2430686"/>
                </a:cubicBezTo>
                <a:cubicBezTo>
                  <a:pt x="4244574" y="2430633"/>
                  <a:pt x="4244405" y="2430628"/>
                  <a:pt x="4244236" y="2430623"/>
                </a:cubicBezTo>
                <a:lnTo>
                  <a:pt x="4243697" y="2423947"/>
                </a:lnTo>
                <a:cubicBezTo>
                  <a:pt x="4238639" y="2393697"/>
                  <a:pt x="4236188" y="2362806"/>
                  <a:pt x="4236230" y="2331471"/>
                </a:cubicBezTo>
                <a:cubicBezTo>
                  <a:pt x="4234918" y="2325843"/>
                  <a:pt x="4234860" y="2320176"/>
                  <a:pt x="4234860" y="2314495"/>
                </a:cubicBezTo>
                <a:lnTo>
                  <a:pt x="4235454" y="2303055"/>
                </a:lnTo>
                <a:lnTo>
                  <a:pt x="4235952" y="2303088"/>
                </a:lnTo>
                <a:close/>
                <a:moveTo>
                  <a:pt x="4213227" y="2302594"/>
                </a:moveTo>
                <a:lnTo>
                  <a:pt x="4213253" y="2303088"/>
                </a:lnTo>
                <a:lnTo>
                  <a:pt x="4213751" y="2303055"/>
                </a:lnTo>
                <a:lnTo>
                  <a:pt x="4214345" y="2314495"/>
                </a:lnTo>
                <a:cubicBezTo>
                  <a:pt x="4214345" y="2320176"/>
                  <a:pt x="4214286" y="2325843"/>
                  <a:pt x="4212974" y="2331471"/>
                </a:cubicBezTo>
                <a:cubicBezTo>
                  <a:pt x="4213016" y="2362806"/>
                  <a:pt x="4210566" y="2393697"/>
                  <a:pt x="4205507" y="2423947"/>
                </a:cubicBezTo>
                <a:lnTo>
                  <a:pt x="4204969" y="2430623"/>
                </a:lnTo>
                <a:cubicBezTo>
                  <a:pt x="4204799" y="2430628"/>
                  <a:pt x="4204631" y="2430633"/>
                  <a:pt x="4204463" y="2430686"/>
                </a:cubicBezTo>
                <a:cubicBezTo>
                  <a:pt x="4154188" y="2783551"/>
                  <a:pt x="3873149" y="3064328"/>
                  <a:pt x="3514297" y="3123727"/>
                </a:cubicBezTo>
                <a:lnTo>
                  <a:pt x="3514181" y="3124875"/>
                </a:lnTo>
                <a:cubicBezTo>
                  <a:pt x="3508871" y="3125886"/>
                  <a:pt x="3503542" y="3126834"/>
                  <a:pt x="3497965" y="3126415"/>
                </a:cubicBezTo>
                <a:cubicBezTo>
                  <a:pt x="3466793" y="3131969"/>
                  <a:pt x="3434912" y="3134950"/>
                  <a:pt x="3402538" y="3135477"/>
                </a:cubicBezTo>
                <a:lnTo>
                  <a:pt x="3385420" y="3137103"/>
                </a:lnTo>
                <a:lnTo>
                  <a:pt x="3385394" y="3136608"/>
                </a:lnTo>
                <a:lnTo>
                  <a:pt x="3384895" y="3136641"/>
                </a:lnTo>
                <a:cubicBezTo>
                  <a:pt x="3384329" y="3132839"/>
                  <a:pt x="3384302" y="3129023"/>
                  <a:pt x="3384302" y="3125201"/>
                </a:cubicBezTo>
                <a:cubicBezTo>
                  <a:pt x="3384302" y="3119519"/>
                  <a:pt x="3384360" y="3113850"/>
                  <a:pt x="3385672" y="3108220"/>
                </a:cubicBezTo>
                <a:cubicBezTo>
                  <a:pt x="3385630" y="3076892"/>
                  <a:pt x="3388080" y="3046007"/>
                  <a:pt x="3393136" y="3015763"/>
                </a:cubicBezTo>
                <a:lnTo>
                  <a:pt x="3393677" y="3009073"/>
                </a:lnTo>
                <a:cubicBezTo>
                  <a:pt x="3393845" y="3009068"/>
                  <a:pt x="3394015" y="3009063"/>
                  <a:pt x="3394182" y="3009010"/>
                </a:cubicBezTo>
                <a:cubicBezTo>
                  <a:pt x="3444459" y="2656144"/>
                  <a:pt x="3725498" y="2375367"/>
                  <a:pt x="4084348" y="2315969"/>
                </a:cubicBezTo>
                <a:lnTo>
                  <a:pt x="4084465" y="2314821"/>
                </a:lnTo>
                <a:cubicBezTo>
                  <a:pt x="4089774" y="2313811"/>
                  <a:pt x="4095102" y="2312863"/>
                  <a:pt x="4100678" y="2313282"/>
                </a:cubicBezTo>
                <a:cubicBezTo>
                  <a:pt x="4131861" y="2307725"/>
                  <a:pt x="4163754" y="2304744"/>
                  <a:pt x="4196139" y="2304217"/>
                </a:cubicBezTo>
                <a:close/>
                <a:moveTo>
                  <a:pt x="2543827" y="2302594"/>
                </a:moveTo>
                <a:lnTo>
                  <a:pt x="2560914" y="2304217"/>
                </a:lnTo>
                <a:cubicBezTo>
                  <a:pt x="2593300" y="2304744"/>
                  <a:pt x="2625192" y="2307725"/>
                  <a:pt x="2656376" y="2313282"/>
                </a:cubicBezTo>
                <a:cubicBezTo>
                  <a:pt x="2661952" y="2312863"/>
                  <a:pt x="2667280" y="2313811"/>
                  <a:pt x="2672588" y="2314821"/>
                </a:cubicBezTo>
                <a:lnTo>
                  <a:pt x="2672706" y="2315969"/>
                </a:lnTo>
                <a:cubicBezTo>
                  <a:pt x="3031556" y="2375367"/>
                  <a:pt x="3312595" y="2656144"/>
                  <a:pt x="3362871" y="3009010"/>
                </a:cubicBezTo>
                <a:cubicBezTo>
                  <a:pt x="3363039" y="3009063"/>
                  <a:pt x="3363208" y="3009068"/>
                  <a:pt x="3363377" y="3009073"/>
                </a:cubicBezTo>
                <a:lnTo>
                  <a:pt x="3363917" y="3015763"/>
                </a:lnTo>
                <a:cubicBezTo>
                  <a:pt x="3368974" y="3046007"/>
                  <a:pt x="3371423" y="3076892"/>
                  <a:pt x="3371381" y="3108220"/>
                </a:cubicBezTo>
                <a:cubicBezTo>
                  <a:pt x="3372693" y="3113850"/>
                  <a:pt x="3372752" y="3119519"/>
                  <a:pt x="3372752" y="3125201"/>
                </a:cubicBezTo>
                <a:cubicBezTo>
                  <a:pt x="3372752" y="3129023"/>
                  <a:pt x="3372725" y="3132839"/>
                  <a:pt x="3372159" y="3136641"/>
                </a:cubicBezTo>
                <a:lnTo>
                  <a:pt x="3371660" y="3136608"/>
                </a:lnTo>
                <a:lnTo>
                  <a:pt x="3371634" y="3137103"/>
                </a:lnTo>
                <a:lnTo>
                  <a:pt x="3354515" y="3135477"/>
                </a:lnTo>
                <a:cubicBezTo>
                  <a:pt x="3322141" y="3134950"/>
                  <a:pt x="3290261" y="3131969"/>
                  <a:pt x="3259089" y="3126415"/>
                </a:cubicBezTo>
                <a:cubicBezTo>
                  <a:pt x="3253512" y="3126834"/>
                  <a:pt x="3248183" y="3125886"/>
                  <a:pt x="3242872" y="3124875"/>
                </a:cubicBezTo>
                <a:lnTo>
                  <a:pt x="3242756" y="3123727"/>
                </a:lnTo>
                <a:cubicBezTo>
                  <a:pt x="2883905" y="3064328"/>
                  <a:pt x="2602866" y="2783551"/>
                  <a:pt x="2552590" y="2430686"/>
                </a:cubicBezTo>
                <a:cubicBezTo>
                  <a:pt x="2552423" y="2430633"/>
                  <a:pt x="2552254" y="2430628"/>
                  <a:pt x="2552085" y="2430623"/>
                </a:cubicBezTo>
                <a:lnTo>
                  <a:pt x="2551547" y="2423947"/>
                </a:lnTo>
                <a:cubicBezTo>
                  <a:pt x="2546488" y="2393697"/>
                  <a:pt x="2544037" y="2362806"/>
                  <a:pt x="2544079" y="2331471"/>
                </a:cubicBezTo>
                <a:cubicBezTo>
                  <a:pt x="2542767" y="2325843"/>
                  <a:pt x="2542709" y="2320176"/>
                  <a:pt x="2542709" y="2314495"/>
                </a:cubicBezTo>
                <a:lnTo>
                  <a:pt x="2543303" y="2303055"/>
                </a:lnTo>
                <a:lnTo>
                  <a:pt x="2543801" y="2303088"/>
                </a:lnTo>
                <a:close/>
                <a:moveTo>
                  <a:pt x="2521076" y="2302594"/>
                </a:moveTo>
                <a:lnTo>
                  <a:pt x="2521102" y="2303088"/>
                </a:lnTo>
                <a:lnTo>
                  <a:pt x="2521600" y="2303055"/>
                </a:lnTo>
                <a:lnTo>
                  <a:pt x="2522194" y="2314495"/>
                </a:lnTo>
                <a:cubicBezTo>
                  <a:pt x="2522194" y="2320176"/>
                  <a:pt x="2522135" y="2325843"/>
                  <a:pt x="2520823" y="2331471"/>
                </a:cubicBezTo>
                <a:cubicBezTo>
                  <a:pt x="2520865" y="2362806"/>
                  <a:pt x="2518415" y="2393697"/>
                  <a:pt x="2513356" y="2423947"/>
                </a:cubicBezTo>
                <a:lnTo>
                  <a:pt x="2512818" y="2430623"/>
                </a:lnTo>
                <a:cubicBezTo>
                  <a:pt x="2512648" y="2430628"/>
                  <a:pt x="2512480" y="2430633"/>
                  <a:pt x="2512312" y="2430686"/>
                </a:cubicBezTo>
                <a:cubicBezTo>
                  <a:pt x="2462037" y="2783551"/>
                  <a:pt x="2180998" y="3064328"/>
                  <a:pt x="1822147" y="3123727"/>
                </a:cubicBezTo>
                <a:lnTo>
                  <a:pt x="1822030" y="3124875"/>
                </a:lnTo>
                <a:cubicBezTo>
                  <a:pt x="1816720" y="3125886"/>
                  <a:pt x="1811391" y="3126834"/>
                  <a:pt x="1805814" y="3126415"/>
                </a:cubicBezTo>
                <a:cubicBezTo>
                  <a:pt x="1774642" y="3131969"/>
                  <a:pt x="1742762" y="3134950"/>
                  <a:pt x="1710387" y="3135477"/>
                </a:cubicBezTo>
                <a:lnTo>
                  <a:pt x="1693269" y="3137103"/>
                </a:lnTo>
                <a:lnTo>
                  <a:pt x="1693243" y="3136608"/>
                </a:lnTo>
                <a:lnTo>
                  <a:pt x="1692744" y="3136641"/>
                </a:lnTo>
                <a:cubicBezTo>
                  <a:pt x="1692178" y="3132839"/>
                  <a:pt x="1692151" y="3129023"/>
                  <a:pt x="1692151" y="3125201"/>
                </a:cubicBezTo>
                <a:cubicBezTo>
                  <a:pt x="1692151" y="3119519"/>
                  <a:pt x="1692209" y="3113850"/>
                  <a:pt x="1693521" y="3108220"/>
                </a:cubicBezTo>
                <a:cubicBezTo>
                  <a:pt x="1693479" y="3076892"/>
                  <a:pt x="1695929" y="3046007"/>
                  <a:pt x="1700985" y="3015763"/>
                </a:cubicBezTo>
                <a:lnTo>
                  <a:pt x="1701526" y="3009073"/>
                </a:lnTo>
                <a:cubicBezTo>
                  <a:pt x="1701694" y="3009068"/>
                  <a:pt x="1701864" y="3009063"/>
                  <a:pt x="1702031" y="3009010"/>
                </a:cubicBezTo>
                <a:cubicBezTo>
                  <a:pt x="1752308" y="2656144"/>
                  <a:pt x="2033347" y="2375367"/>
                  <a:pt x="2392197" y="2315969"/>
                </a:cubicBezTo>
                <a:lnTo>
                  <a:pt x="2392314" y="2314821"/>
                </a:lnTo>
                <a:cubicBezTo>
                  <a:pt x="2397623" y="2313811"/>
                  <a:pt x="2402951" y="2312863"/>
                  <a:pt x="2408527" y="2313282"/>
                </a:cubicBezTo>
                <a:cubicBezTo>
                  <a:pt x="2439710" y="2307725"/>
                  <a:pt x="2471603" y="2304744"/>
                  <a:pt x="2503988" y="2304217"/>
                </a:cubicBezTo>
                <a:close/>
                <a:moveTo>
                  <a:pt x="851676" y="2302594"/>
                </a:moveTo>
                <a:lnTo>
                  <a:pt x="868763" y="2304217"/>
                </a:lnTo>
                <a:cubicBezTo>
                  <a:pt x="901149" y="2304744"/>
                  <a:pt x="933041" y="2307725"/>
                  <a:pt x="964225" y="2313282"/>
                </a:cubicBezTo>
                <a:cubicBezTo>
                  <a:pt x="969801" y="2312863"/>
                  <a:pt x="975129" y="2313811"/>
                  <a:pt x="980437" y="2314821"/>
                </a:cubicBezTo>
                <a:lnTo>
                  <a:pt x="980555" y="2315969"/>
                </a:lnTo>
                <a:cubicBezTo>
                  <a:pt x="1339405" y="2375367"/>
                  <a:pt x="1620444" y="2656144"/>
                  <a:pt x="1670720" y="3009010"/>
                </a:cubicBezTo>
                <a:cubicBezTo>
                  <a:pt x="1670888" y="3009063"/>
                  <a:pt x="1671057" y="3009068"/>
                  <a:pt x="1671226" y="3009073"/>
                </a:cubicBezTo>
                <a:lnTo>
                  <a:pt x="1671766" y="3015763"/>
                </a:lnTo>
                <a:cubicBezTo>
                  <a:pt x="1676823" y="3046007"/>
                  <a:pt x="1679272" y="3076892"/>
                  <a:pt x="1679230" y="3108220"/>
                </a:cubicBezTo>
                <a:cubicBezTo>
                  <a:pt x="1680542" y="3113850"/>
                  <a:pt x="1680601" y="3119519"/>
                  <a:pt x="1680601" y="3125201"/>
                </a:cubicBezTo>
                <a:cubicBezTo>
                  <a:pt x="1680601" y="3129023"/>
                  <a:pt x="1680574" y="3132839"/>
                  <a:pt x="1680008" y="3136641"/>
                </a:cubicBezTo>
                <a:lnTo>
                  <a:pt x="1679509" y="3136608"/>
                </a:lnTo>
                <a:lnTo>
                  <a:pt x="1679483" y="3137103"/>
                </a:lnTo>
                <a:lnTo>
                  <a:pt x="1662364" y="3135477"/>
                </a:lnTo>
                <a:cubicBezTo>
                  <a:pt x="1629990" y="3134950"/>
                  <a:pt x="1598110" y="3131969"/>
                  <a:pt x="1566938" y="3126415"/>
                </a:cubicBezTo>
                <a:cubicBezTo>
                  <a:pt x="1561361" y="3126834"/>
                  <a:pt x="1556032" y="3125886"/>
                  <a:pt x="1550721" y="3124875"/>
                </a:cubicBezTo>
                <a:lnTo>
                  <a:pt x="1550605" y="3123727"/>
                </a:lnTo>
                <a:cubicBezTo>
                  <a:pt x="1191754" y="3064328"/>
                  <a:pt x="910715" y="2783551"/>
                  <a:pt x="860439" y="2430686"/>
                </a:cubicBezTo>
                <a:cubicBezTo>
                  <a:pt x="860272" y="2430633"/>
                  <a:pt x="860103" y="2430628"/>
                  <a:pt x="859934" y="2430623"/>
                </a:cubicBezTo>
                <a:lnTo>
                  <a:pt x="859396" y="2423947"/>
                </a:lnTo>
                <a:cubicBezTo>
                  <a:pt x="854337" y="2393697"/>
                  <a:pt x="851886" y="2362806"/>
                  <a:pt x="851928" y="2331471"/>
                </a:cubicBezTo>
                <a:cubicBezTo>
                  <a:pt x="850616" y="2325843"/>
                  <a:pt x="850558" y="2320176"/>
                  <a:pt x="850558" y="2314495"/>
                </a:cubicBezTo>
                <a:lnTo>
                  <a:pt x="851152" y="2303055"/>
                </a:lnTo>
                <a:lnTo>
                  <a:pt x="851650" y="2303088"/>
                </a:lnTo>
                <a:close/>
                <a:moveTo>
                  <a:pt x="828925" y="2302594"/>
                </a:moveTo>
                <a:lnTo>
                  <a:pt x="828951" y="2303088"/>
                </a:lnTo>
                <a:lnTo>
                  <a:pt x="829449" y="2303055"/>
                </a:lnTo>
                <a:lnTo>
                  <a:pt x="830043" y="2314495"/>
                </a:lnTo>
                <a:cubicBezTo>
                  <a:pt x="830043" y="2320176"/>
                  <a:pt x="829984" y="2325843"/>
                  <a:pt x="828672" y="2331471"/>
                </a:cubicBezTo>
                <a:cubicBezTo>
                  <a:pt x="828714" y="2362806"/>
                  <a:pt x="826264" y="2393697"/>
                  <a:pt x="821205" y="2423947"/>
                </a:cubicBezTo>
                <a:lnTo>
                  <a:pt x="820667" y="2430623"/>
                </a:lnTo>
                <a:cubicBezTo>
                  <a:pt x="820497" y="2430628"/>
                  <a:pt x="820329" y="2430633"/>
                  <a:pt x="820161" y="2430686"/>
                </a:cubicBezTo>
                <a:cubicBezTo>
                  <a:pt x="769886" y="2783551"/>
                  <a:pt x="488847" y="3064328"/>
                  <a:pt x="129995" y="3123727"/>
                </a:cubicBezTo>
                <a:lnTo>
                  <a:pt x="129879" y="3124875"/>
                </a:lnTo>
                <a:cubicBezTo>
                  <a:pt x="124569" y="3125886"/>
                  <a:pt x="119240" y="3126834"/>
                  <a:pt x="113663" y="3126415"/>
                </a:cubicBezTo>
                <a:cubicBezTo>
                  <a:pt x="82491" y="3131969"/>
                  <a:pt x="50611" y="3134950"/>
                  <a:pt x="18236" y="3135477"/>
                </a:cubicBezTo>
                <a:lnTo>
                  <a:pt x="1118" y="3137103"/>
                </a:lnTo>
                <a:lnTo>
                  <a:pt x="1092" y="3136608"/>
                </a:lnTo>
                <a:lnTo>
                  <a:pt x="593" y="3136641"/>
                </a:lnTo>
                <a:cubicBezTo>
                  <a:pt x="27" y="3132839"/>
                  <a:pt x="0" y="3129023"/>
                  <a:pt x="0" y="3125201"/>
                </a:cubicBezTo>
                <a:cubicBezTo>
                  <a:pt x="0" y="3119519"/>
                  <a:pt x="58" y="3113850"/>
                  <a:pt x="1370" y="3108220"/>
                </a:cubicBezTo>
                <a:cubicBezTo>
                  <a:pt x="1328" y="3076892"/>
                  <a:pt x="3778" y="3046007"/>
                  <a:pt x="8835" y="3015763"/>
                </a:cubicBezTo>
                <a:lnTo>
                  <a:pt x="9375" y="3009073"/>
                </a:lnTo>
                <a:cubicBezTo>
                  <a:pt x="9543" y="3009068"/>
                  <a:pt x="9713" y="3009063"/>
                  <a:pt x="9880" y="3009010"/>
                </a:cubicBezTo>
                <a:cubicBezTo>
                  <a:pt x="60157" y="2656144"/>
                  <a:pt x="341196" y="2375367"/>
                  <a:pt x="700046" y="2315969"/>
                </a:cubicBezTo>
                <a:lnTo>
                  <a:pt x="700163" y="2314821"/>
                </a:lnTo>
                <a:cubicBezTo>
                  <a:pt x="705472" y="2313811"/>
                  <a:pt x="710800" y="2312863"/>
                  <a:pt x="716376" y="2313282"/>
                </a:cubicBezTo>
                <a:cubicBezTo>
                  <a:pt x="747559" y="2307725"/>
                  <a:pt x="779452" y="2304744"/>
                  <a:pt x="811837" y="2304217"/>
                </a:cubicBezTo>
                <a:close/>
                <a:moveTo>
                  <a:pt x="8305836" y="1608087"/>
                </a:moveTo>
                <a:cubicBezTo>
                  <a:pt x="8030646" y="1666766"/>
                  <a:pt x="7815802" y="1879876"/>
                  <a:pt x="7762527" y="2148655"/>
                </a:cubicBezTo>
                <a:cubicBezTo>
                  <a:pt x="8037717" y="2089976"/>
                  <a:pt x="8252560" y="1876866"/>
                  <a:pt x="8305836" y="1608087"/>
                </a:cubicBezTo>
                <a:close/>
                <a:moveTo>
                  <a:pt x="6911971" y="1608087"/>
                </a:moveTo>
                <a:cubicBezTo>
                  <a:pt x="6965247" y="1876866"/>
                  <a:pt x="7180090" y="2089976"/>
                  <a:pt x="7455280" y="2148655"/>
                </a:cubicBezTo>
                <a:cubicBezTo>
                  <a:pt x="7402005" y="1879876"/>
                  <a:pt x="7187161" y="1666766"/>
                  <a:pt x="6911971" y="1608087"/>
                </a:cubicBezTo>
                <a:close/>
                <a:moveTo>
                  <a:pt x="6613685" y="1608087"/>
                </a:moveTo>
                <a:cubicBezTo>
                  <a:pt x="6338495" y="1666766"/>
                  <a:pt x="6123651" y="1879876"/>
                  <a:pt x="6070376" y="2148655"/>
                </a:cubicBezTo>
                <a:cubicBezTo>
                  <a:pt x="6345566" y="2089976"/>
                  <a:pt x="6560409" y="1876866"/>
                  <a:pt x="6613685" y="1608087"/>
                </a:cubicBezTo>
                <a:close/>
                <a:moveTo>
                  <a:pt x="5219820" y="1608087"/>
                </a:moveTo>
                <a:cubicBezTo>
                  <a:pt x="5273096" y="1876866"/>
                  <a:pt x="5487939" y="2089976"/>
                  <a:pt x="5763129" y="2148655"/>
                </a:cubicBezTo>
                <a:cubicBezTo>
                  <a:pt x="5709854" y="1879876"/>
                  <a:pt x="5495010" y="1666766"/>
                  <a:pt x="5219820" y="1608087"/>
                </a:cubicBezTo>
                <a:close/>
                <a:moveTo>
                  <a:pt x="4921534" y="1608087"/>
                </a:moveTo>
                <a:cubicBezTo>
                  <a:pt x="4646344" y="1666766"/>
                  <a:pt x="4431500" y="1879876"/>
                  <a:pt x="4378225" y="2148655"/>
                </a:cubicBezTo>
                <a:cubicBezTo>
                  <a:pt x="4653415" y="2089976"/>
                  <a:pt x="4868259" y="1876866"/>
                  <a:pt x="4921534" y="1608087"/>
                </a:cubicBezTo>
                <a:close/>
                <a:moveTo>
                  <a:pt x="3527669" y="1608087"/>
                </a:moveTo>
                <a:cubicBezTo>
                  <a:pt x="3580945" y="1876866"/>
                  <a:pt x="3795788" y="2089976"/>
                  <a:pt x="4070978" y="2148655"/>
                </a:cubicBezTo>
                <a:cubicBezTo>
                  <a:pt x="4017703" y="1879876"/>
                  <a:pt x="3802859" y="1666766"/>
                  <a:pt x="3527669" y="1608087"/>
                </a:cubicBezTo>
                <a:close/>
                <a:moveTo>
                  <a:pt x="3229383" y="1608087"/>
                </a:moveTo>
                <a:cubicBezTo>
                  <a:pt x="2954193" y="1666766"/>
                  <a:pt x="2739349" y="1879876"/>
                  <a:pt x="2686074" y="2148655"/>
                </a:cubicBezTo>
                <a:cubicBezTo>
                  <a:pt x="2961264" y="2089976"/>
                  <a:pt x="3176107" y="1876866"/>
                  <a:pt x="3229383" y="1608087"/>
                </a:cubicBezTo>
                <a:close/>
                <a:moveTo>
                  <a:pt x="1835518" y="1608087"/>
                </a:moveTo>
                <a:cubicBezTo>
                  <a:pt x="1888794" y="1876866"/>
                  <a:pt x="2103637" y="2089976"/>
                  <a:pt x="2378827" y="2148655"/>
                </a:cubicBezTo>
                <a:cubicBezTo>
                  <a:pt x="2325552" y="1879876"/>
                  <a:pt x="2110708" y="1666766"/>
                  <a:pt x="1835518" y="1608087"/>
                </a:cubicBezTo>
                <a:close/>
                <a:moveTo>
                  <a:pt x="1537232" y="1608087"/>
                </a:moveTo>
                <a:cubicBezTo>
                  <a:pt x="1262042" y="1666766"/>
                  <a:pt x="1047198" y="1879876"/>
                  <a:pt x="993923" y="2148655"/>
                </a:cubicBezTo>
                <a:cubicBezTo>
                  <a:pt x="1269113" y="2089976"/>
                  <a:pt x="1483956" y="1876866"/>
                  <a:pt x="1537232" y="1608087"/>
                </a:cubicBezTo>
                <a:close/>
                <a:moveTo>
                  <a:pt x="143367" y="1608087"/>
                </a:moveTo>
                <a:cubicBezTo>
                  <a:pt x="196643" y="1876866"/>
                  <a:pt x="411486" y="2089976"/>
                  <a:pt x="686676" y="2148655"/>
                </a:cubicBezTo>
                <a:cubicBezTo>
                  <a:pt x="633401" y="1879876"/>
                  <a:pt x="418557" y="1666766"/>
                  <a:pt x="143367" y="1608087"/>
                </a:cubicBezTo>
                <a:close/>
                <a:moveTo>
                  <a:pt x="8461873" y="1464394"/>
                </a:moveTo>
                <a:lnTo>
                  <a:pt x="8478960" y="1466004"/>
                </a:lnTo>
                <a:cubicBezTo>
                  <a:pt x="8511346" y="1466527"/>
                  <a:pt x="8543239" y="1469485"/>
                  <a:pt x="8574422" y="1474998"/>
                </a:cubicBezTo>
                <a:cubicBezTo>
                  <a:pt x="8579998" y="1474582"/>
                  <a:pt x="8585326" y="1475523"/>
                  <a:pt x="8590635" y="1476525"/>
                </a:cubicBezTo>
                <a:lnTo>
                  <a:pt x="8590752" y="1477664"/>
                </a:lnTo>
                <a:cubicBezTo>
                  <a:pt x="8815033" y="1514497"/>
                  <a:pt x="9008920" y="1637126"/>
                  <a:pt x="9135069" y="1809390"/>
                </a:cubicBezTo>
                <a:lnTo>
                  <a:pt x="9139239" y="1816149"/>
                </a:lnTo>
                <a:lnTo>
                  <a:pt x="9139239" y="2119309"/>
                </a:lnTo>
                <a:lnTo>
                  <a:pt x="9120077" y="2050665"/>
                </a:lnTo>
                <a:cubicBezTo>
                  <a:pt x="9039502" y="1829012"/>
                  <a:pt x="8844913" y="1659431"/>
                  <a:pt x="8604122" y="1608087"/>
                </a:cubicBezTo>
                <a:cubicBezTo>
                  <a:pt x="8650738" y="1843269"/>
                  <a:pt x="8821055" y="2035829"/>
                  <a:pt x="9047261" y="2119605"/>
                </a:cubicBezTo>
                <a:lnTo>
                  <a:pt x="9139239" y="2146279"/>
                </a:lnTo>
                <a:lnTo>
                  <a:pt x="9139239" y="2273778"/>
                </a:lnTo>
                <a:lnTo>
                  <a:pt x="9030179" y="2246972"/>
                </a:lnTo>
                <a:cubicBezTo>
                  <a:pt x="8735297" y="2149386"/>
                  <a:pt x="8514628" y="1897812"/>
                  <a:pt x="8470637" y="1591480"/>
                </a:cubicBezTo>
                <a:cubicBezTo>
                  <a:pt x="8470469" y="1591427"/>
                  <a:pt x="8470301" y="1591423"/>
                  <a:pt x="8470131" y="1591418"/>
                </a:cubicBezTo>
                <a:lnTo>
                  <a:pt x="8469593" y="1584794"/>
                </a:lnTo>
                <a:cubicBezTo>
                  <a:pt x="8464534" y="1554782"/>
                  <a:pt x="8462083" y="1524133"/>
                  <a:pt x="8462126" y="1493044"/>
                </a:cubicBezTo>
                <a:cubicBezTo>
                  <a:pt x="8460814" y="1487460"/>
                  <a:pt x="8460755" y="1481838"/>
                  <a:pt x="8460755" y="1476202"/>
                </a:cubicBezTo>
                <a:lnTo>
                  <a:pt x="8461349" y="1464852"/>
                </a:lnTo>
                <a:lnTo>
                  <a:pt x="8461847" y="1464884"/>
                </a:lnTo>
                <a:close/>
                <a:moveTo>
                  <a:pt x="8448085" y="1464394"/>
                </a:moveTo>
                <a:lnTo>
                  <a:pt x="8448111" y="1464884"/>
                </a:lnTo>
                <a:lnTo>
                  <a:pt x="8448609" y="1464852"/>
                </a:lnTo>
                <a:lnTo>
                  <a:pt x="8449203" y="1476202"/>
                </a:lnTo>
                <a:cubicBezTo>
                  <a:pt x="8449203" y="1481838"/>
                  <a:pt x="8449144" y="1487460"/>
                  <a:pt x="8447832" y="1493044"/>
                </a:cubicBezTo>
                <a:cubicBezTo>
                  <a:pt x="8447875" y="1524133"/>
                  <a:pt x="8445424" y="1554782"/>
                  <a:pt x="8440365" y="1584794"/>
                </a:cubicBezTo>
                <a:lnTo>
                  <a:pt x="8439827" y="1591418"/>
                </a:lnTo>
                <a:cubicBezTo>
                  <a:pt x="8439657" y="1591423"/>
                  <a:pt x="8439489" y="1591427"/>
                  <a:pt x="8439321" y="1591480"/>
                </a:cubicBezTo>
                <a:cubicBezTo>
                  <a:pt x="8389046" y="1941574"/>
                  <a:pt x="8108007" y="2220146"/>
                  <a:pt x="7749156" y="2279078"/>
                </a:cubicBezTo>
                <a:lnTo>
                  <a:pt x="7749040" y="2280217"/>
                </a:lnTo>
                <a:cubicBezTo>
                  <a:pt x="7743729" y="2281220"/>
                  <a:pt x="7738400" y="2282161"/>
                  <a:pt x="7732823" y="2281745"/>
                </a:cubicBezTo>
                <a:cubicBezTo>
                  <a:pt x="7701651" y="2287255"/>
                  <a:pt x="7669771" y="2290213"/>
                  <a:pt x="7637396" y="2290736"/>
                </a:cubicBezTo>
                <a:lnTo>
                  <a:pt x="7620278" y="2292349"/>
                </a:lnTo>
                <a:lnTo>
                  <a:pt x="7620252" y="2291858"/>
                </a:lnTo>
                <a:lnTo>
                  <a:pt x="7619753" y="2291891"/>
                </a:lnTo>
                <a:cubicBezTo>
                  <a:pt x="7619187" y="2288119"/>
                  <a:pt x="7619160" y="2284333"/>
                  <a:pt x="7619160" y="2280541"/>
                </a:cubicBezTo>
                <a:cubicBezTo>
                  <a:pt x="7619160" y="2274903"/>
                  <a:pt x="7619219" y="2269279"/>
                  <a:pt x="7620531" y="2263693"/>
                </a:cubicBezTo>
                <a:cubicBezTo>
                  <a:pt x="7620488" y="2232611"/>
                  <a:pt x="7622938" y="2201969"/>
                  <a:pt x="7627995" y="2171962"/>
                </a:cubicBezTo>
                <a:lnTo>
                  <a:pt x="7628535" y="2165325"/>
                </a:lnTo>
                <a:cubicBezTo>
                  <a:pt x="7628704" y="2165320"/>
                  <a:pt x="7628873" y="2165315"/>
                  <a:pt x="7629040" y="2165262"/>
                </a:cubicBezTo>
                <a:cubicBezTo>
                  <a:pt x="7679317" y="1815167"/>
                  <a:pt x="7960356" y="1536596"/>
                  <a:pt x="8319206" y="1477664"/>
                </a:cubicBezTo>
                <a:lnTo>
                  <a:pt x="8319323" y="1476525"/>
                </a:lnTo>
                <a:cubicBezTo>
                  <a:pt x="8324632" y="1475523"/>
                  <a:pt x="8329960" y="1474582"/>
                  <a:pt x="8335536" y="1474998"/>
                </a:cubicBezTo>
                <a:cubicBezTo>
                  <a:pt x="8366719" y="1469485"/>
                  <a:pt x="8398612" y="1466527"/>
                  <a:pt x="8430998" y="1466004"/>
                </a:cubicBezTo>
                <a:close/>
                <a:moveTo>
                  <a:pt x="6769722" y="1464394"/>
                </a:moveTo>
                <a:lnTo>
                  <a:pt x="6786810" y="1466004"/>
                </a:lnTo>
                <a:cubicBezTo>
                  <a:pt x="6819195" y="1466527"/>
                  <a:pt x="6851088" y="1469485"/>
                  <a:pt x="6882271" y="1474998"/>
                </a:cubicBezTo>
                <a:cubicBezTo>
                  <a:pt x="6887847" y="1474582"/>
                  <a:pt x="6893175" y="1475523"/>
                  <a:pt x="6898484" y="1476525"/>
                </a:cubicBezTo>
                <a:lnTo>
                  <a:pt x="6898601" y="1477664"/>
                </a:lnTo>
                <a:cubicBezTo>
                  <a:pt x="7257451" y="1536596"/>
                  <a:pt x="7538490" y="1815167"/>
                  <a:pt x="7588766" y="2165262"/>
                </a:cubicBezTo>
                <a:cubicBezTo>
                  <a:pt x="7588934" y="2165315"/>
                  <a:pt x="7589103" y="2165320"/>
                  <a:pt x="7589272" y="2165325"/>
                </a:cubicBezTo>
                <a:lnTo>
                  <a:pt x="7589812" y="2171962"/>
                </a:lnTo>
                <a:cubicBezTo>
                  <a:pt x="7594869" y="2201969"/>
                  <a:pt x="7597319" y="2232611"/>
                  <a:pt x="7597276" y="2263693"/>
                </a:cubicBezTo>
                <a:cubicBezTo>
                  <a:pt x="7598588" y="2269279"/>
                  <a:pt x="7598647" y="2274903"/>
                  <a:pt x="7598647" y="2280541"/>
                </a:cubicBezTo>
                <a:cubicBezTo>
                  <a:pt x="7598647" y="2284333"/>
                  <a:pt x="7598620" y="2288119"/>
                  <a:pt x="7598054" y="2291891"/>
                </a:cubicBezTo>
                <a:lnTo>
                  <a:pt x="7597555" y="2291858"/>
                </a:lnTo>
                <a:lnTo>
                  <a:pt x="7597529" y="2292349"/>
                </a:lnTo>
                <a:lnTo>
                  <a:pt x="7580411" y="2290736"/>
                </a:lnTo>
                <a:cubicBezTo>
                  <a:pt x="7548036" y="2290213"/>
                  <a:pt x="7516156" y="2287255"/>
                  <a:pt x="7484984" y="2281745"/>
                </a:cubicBezTo>
                <a:cubicBezTo>
                  <a:pt x="7479407" y="2282161"/>
                  <a:pt x="7474078" y="2281220"/>
                  <a:pt x="7468767" y="2280217"/>
                </a:cubicBezTo>
                <a:lnTo>
                  <a:pt x="7468651" y="2279078"/>
                </a:lnTo>
                <a:cubicBezTo>
                  <a:pt x="7109800" y="2220146"/>
                  <a:pt x="6828761" y="1941574"/>
                  <a:pt x="6778486" y="1591480"/>
                </a:cubicBezTo>
                <a:cubicBezTo>
                  <a:pt x="6778318" y="1591427"/>
                  <a:pt x="6778150" y="1591423"/>
                  <a:pt x="6777980" y="1591418"/>
                </a:cubicBezTo>
                <a:lnTo>
                  <a:pt x="6777442" y="1584794"/>
                </a:lnTo>
                <a:cubicBezTo>
                  <a:pt x="6772383" y="1554782"/>
                  <a:pt x="6769933" y="1524133"/>
                  <a:pt x="6769975" y="1493044"/>
                </a:cubicBezTo>
                <a:cubicBezTo>
                  <a:pt x="6768663" y="1487460"/>
                  <a:pt x="6768604" y="1481838"/>
                  <a:pt x="6768604" y="1476202"/>
                </a:cubicBezTo>
                <a:lnTo>
                  <a:pt x="6769198" y="1464852"/>
                </a:lnTo>
                <a:lnTo>
                  <a:pt x="6769696" y="1464884"/>
                </a:lnTo>
                <a:close/>
                <a:moveTo>
                  <a:pt x="6755934" y="1464394"/>
                </a:moveTo>
                <a:lnTo>
                  <a:pt x="6755960" y="1464884"/>
                </a:lnTo>
                <a:lnTo>
                  <a:pt x="6756458" y="1464852"/>
                </a:lnTo>
                <a:lnTo>
                  <a:pt x="6757052" y="1476202"/>
                </a:lnTo>
                <a:cubicBezTo>
                  <a:pt x="6757052" y="1481838"/>
                  <a:pt x="6756994" y="1487460"/>
                  <a:pt x="6755682" y="1493044"/>
                </a:cubicBezTo>
                <a:cubicBezTo>
                  <a:pt x="6755724" y="1524133"/>
                  <a:pt x="6753273" y="1554782"/>
                  <a:pt x="6748215" y="1584794"/>
                </a:cubicBezTo>
                <a:lnTo>
                  <a:pt x="6747676" y="1591418"/>
                </a:lnTo>
                <a:cubicBezTo>
                  <a:pt x="6747507" y="1591423"/>
                  <a:pt x="6747338" y="1591427"/>
                  <a:pt x="6747171" y="1591480"/>
                </a:cubicBezTo>
                <a:cubicBezTo>
                  <a:pt x="6696895" y="1941574"/>
                  <a:pt x="6415856" y="2220146"/>
                  <a:pt x="6057005" y="2279078"/>
                </a:cubicBezTo>
                <a:lnTo>
                  <a:pt x="6056889" y="2280217"/>
                </a:lnTo>
                <a:cubicBezTo>
                  <a:pt x="6051578" y="2281220"/>
                  <a:pt x="6046249" y="2282161"/>
                  <a:pt x="6040672" y="2281745"/>
                </a:cubicBezTo>
                <a:cubicBezTo>
                  <a:pt x="6009500" y="2287255"/>
                  <a:pt x="5977620" y="2290213"/>
                  <a:pt x="5945246" y="2290736"/>
                </a:cubicBezTo>
                <a:lnTo>
                  <a:pt x="5928127" y="2292349"/>
                </a:lnTo>
                <a:lnTo>
                  <a:pt x="5928101" y="2291858"/>
                </a:lnTo>
                <a:lnTo>
                  <a:pt x="5927602" y="2291891"/>
                </a:lnTo>
                <a:cubicBezTo>
                  <a:pt x="5927036" y="2288119"/>
                  <a:pt x="5927009" y="2284333"/>
                  <a:pt x="5927009" y="2280541"/>
                </a:cubicBezTo>
                <a:cubicBezTo>
                  <a:pt x="5927009" y="2274903"/>
                  <a:pt x="5927068" y="2269279"/>
                  <a:pt x="5928380" y="2263693"/>
                </a:cubicBezTo>
                <a:cubicBezTo>
                  <a:pt x="5928338" y="2232611"/>
                  <a:pt x="5930787" y="2201969"/>
                  <a:pt x="5935844" y="2171962"/>
                </a:cubicBezTo>
                <a:lnTo>
                  <a:pt x="5936384" y="2165325"/>
                </a:lnTo>
                <a:cubicBezTo>
                  <a:pt x="5936553" y="2165320"/>
                  <a:pt x="5936722" y="2165315"/>
                  <a:pt x="5936890" y="2165262"/>
                </a:cubicBezTo>
                <a:cubicBezTo>
                  <a:pt x="5987166" y="1815167"/>
                  <a:pt x="6268205" y="1536596"/>
                  <a:pt x="6627056" y="1477664"/>
                </a:cubicBezTo>
                <a:lnTo>
                  <a:pt x="6627173" y="1476525"/>
                </a:lnTo>
                <a:cubicBezTo>
                  <a:pt x="6632481" y="1475523"/>
                  <a:pt x="6637809" y="1474582"/>
                  <a:pt x="6643385" y="1474998"/>
                </a:cubicBezTo>
                <a:cubicBezTo>
                  <a:pt x="6674569" y="1469485"/>
                  <a:pt x="6706461" y="1466527"/>
                  <a:pt x="6738847" y="1466004"/>
                </a:cubicBezTo>
                <a:close/>
                <a:moveTo>
                  <a:pt x="5077571" y="1464394"/>
                </a:moveTo>
                <a:lnTo>
                  <a:pt x="5094659" y="1466004"/>
                </a:lnTo>
                <a:cubicBezTo>
                  <a:pt x="5127044" y="1466527"/>
                  <a:pt x="5158937" y="1469485"/>
                  <a:pt x="5190120" y="1474998"/>
                </a:cubicBezTo>
                <a:cubicBezTo>
                  <a:pt x="5195696" y="1474582"/>
                  <a:pt x="5201024" y="1475523"/>
                  <a:pt x="5206334" y="1476525"/>
                </a:cubicBezTo>
                <a:lnTo>
                  <a:pt x="5206450" y="1477664"/>
                </a:lnTo>
                <a:cubicBezTo>
                  <a:pt x="5565300" y="1536596"/>
                  <a:pt x="5846339" y="1815167"/>
                  <a:pt x="5896616" y="2165262"/>
                </a:cubicBezTo>
                <a:cubicBezTo>
                  <a:pt x="5896783" y="2165315"/>
                  <a:pt x="5896953" y="2165320"/>
                  <a:pt x="5897121" y="2165325"/>
                </a:cubicBezTo>
                <a:lnTo>
                  <a:pt x="5897662" y="2171962"/>
                </a:lnTo>
                <a:cubicBezTo>
                  <a:pt x="5902718" y="2201969"/>
                  <a:pt x="5905168" y="2232611"/>
                  <a:pt x="5905126" y="2263693"/>
                </a:cubicBezTo>
                <a:cubicBezTo>
                  <a:pt x="5906438" y="2269279"/>
                  <a:pt x="5906496" y="2274903"/>
                  <a:pt x="5906496" y="2280541"/>
                </a:cubicBezTo>
                <a:cubicBezTo>
                  <a:pt x="5906496" y="2284333"/>
                  <a:pt x="5906469" y="2288119"/>
                  <a:pt x="5905903" y="2291891"/>
                </a:cubicBezTo>
                <a:lnTo>
                  <a:pt x="5905404" y="2291858"/>
                </a:lnTo>
                <a:lnTo>
                  <a:pt x="5905378" y="2292349"/>
                </a:lnTo>
                <a:lnTo>
                  <a:pt x="5888260" y="2290736"/>
                </a:lnTo>
                <a:cubicBezTo>
                  <a:pt x="5855886" y="2290213"/>
                  <a:pt x="5824005" y="2287255"/>
                  <a:pt x="5792833" y="2281745"/>
                </a:cubicBezTo>
                <a:cubicBezTo>
                  <a:pt x="5787256" y="2282161"/>
                  <a:pt x="5781927" y="2281220"/>
                  <a:pt x="5776617" y="2280217"/>
                </a:cubicBezTo>
                <a:lnTo>
                  <a:pt x="5776501" y="2279078"/>
                </a:lnTo>
                <a:cubicBezTo>
                  <a:pt x="5417649" y="2220146"/>
                  <a:pt x="5136610" y="1941574"/>
                  <a:pt x="5086335" y="1591480"/>
                </a:cubicBezTo>
                <a:cubicBezTo>
                  <a:pt x="5086167" y="1591427"/>
                  <a:pt x="5085999" y="1591423"/>
                  <a:pt x="5085830" y="1591418"/>
                </a:cubicBezTo>
                <a:lnTo>
                  <a:pt x="5085291" y="1584794"/>
                </a:lnTo>
                <a:cubicBezTo>
                  <a:pt x="5080233" y="1554782"/>
                  <a:pt x="5077782" y="1524133"/>
                  <a:pt x="5077824" y="1493044"/>
                </a:cubicBezTo>
                <a:cubicBezTo>
                  <a:pt x="5076512" y="1487460"/>
                  <a:pt x="5076453" y="1481838"/>
                  <a:pt x="5076453" y="1476202"/>
                </a:cubicBezTo>
                <a:lnTo>
                  <a:pt x="5077047" y="1464852"/>
                </a:lnTo>
                <a:lnTo>
                  <a:pt x="5077545" y="1464884"/>
                </a:lnTo>
                <a:close/>
                <a:moveTo>
                  <a:pt x="5063783" y="1464394"/>
                </a:moveTo>
                <a:lnTo>
                  <a:pt x="5063809" y="1464884"/>
                </a:lnTo>
                <a:lnTo>
                  <a:pt x="5064307" y="1464852"/>
                </a:lnTo>
                <a:lnTo>
                  <a:pt x="5064902" y="1476202"/>
                </a:lnTo>
                <a:cubicBezTo>
                  <a:pt x="5064902" y="1481838"/>
                  <a:pt x="5064842" y="1487460"/>
                  <a:pt x="5063530" y="1493044"/>
                </a:cubicBezTo>
                <a:cubicBezTo>
                  <a:pt x="5063572" y="1524133"/>
                  <a:pt x="5061122" y="1554782"/>
                  <a:pt x="5056063" y="1584794"/>
                </a:cubicBezTo>
                <a:lnTo>
                  <a:pt x="5055525" y="1591418"/>
                </a:lnTo>
                <a:cubicBezTo>
                  <a:pt x="5055355" y="1591423"/>
                  <a:pt x="5055187" y="1591427"/>
                  <a:pt x="5055019" y="1591480"/>
                </a:cubicBezTo>
                <a:cubicBezTo>
                  <a:pt x="5004744" y="1941574"/>
                  <a:pt x="4723705" y="2220146"/>
                  <a:pt x="4364853" y="2279078"/>
                </a:cubicBezTo>
                <a:lnTo>
                  <a:pt x="4364737" y="2280217"/>
                </a:lnTo>
                <a:cubicBezTo>
                  <a:pt x="4359427" y="2281220"/>
                  <a:pt x="4354098" y="2282161"/>
                  <a:pt x="4348521" y="2281745"/>
                </a:cubicBezTo>
                <a:cubicBezTo>
                  <a:pt x="4317350" y="2287255"/>
                  <a:pt x="4285468" y="2290213"/>
                  <a:pt x="4253094" y="2290736"/>
                </a:cubicBezTo>
                <a:lnTo>
                  <a:pt x="4235976" y="2292349"/>
                </a:lnTo>
                <a:lnTo>
                  <a:pt x="4235950" y="2291858"/>
                </a:lnTo>
                <a:lnTo>
                  <a:pt x="4235451" y="2291891"/>
                </a:lnTo>
                <a:cubicBezTo>
                  <a:pt x="4234885" y="2288119"/>
                  <a:pt x="4234858" y="2284333"/>
                  <a:pt x="4234858" y="2280541"/>
                </a:cubicBezTo>
                <a:cubicBezTo>
                  <a:pt x="4234858" y="2274903"/>
                  <a:pt x="4234916" y="2269279"/>
                  <a:pt x="4236228" y="2263693"/>
                </a:cubicBezTo>
                <a:cubicBezTo>
                  <a:pt x="4236186" y="2232611"/>
                  <a:pt x="4238636" y="2201969"/>
                  <a:pt x="4243692" y="2171962"/>
                </a:cubicBezTo>
                <a:lnTo>
                  <a:pt x="4244233" y="2165325"/>
                </a:lnTo>
                <a:cubicBezTo>
                  <a:pt x="4244401" y="2165320"/>
                  <a:pt x="4244571" y="2165315"/>
                  <a:pt x="4244738" y="2165262"/>
                </a:cubicBezTo>
                <a:cubicBezTo>
                  <a:pt x="4295015" y="1815167"/>
                  <a:pt x="4576054" y="1536596"/>
                  <a:pt x="4934904" y="1477664"/>
                </a:cubicBezTo>
                <a:lnTo>
                  <a:pt x="4935021" y="1476525"/>
                </a:lnTo>
                <a:cubicBezTo>
                  <a:pt x="4940330" y="1475523"/>
                  <a:pt x="4945658" y="1474582"/>
                  <a:pt x="4951234" y="1474998"/>
                </a:cubicBezTo>
                <a:cubicBezTo>
                  <a:pt x="4982417" y="1469485"/>
                  <a:pt x="5014310" y="1466527"/>
                  <a:pt x="5046695" y="1466004"/>
                </a:cubicBezTo>
                <a:close/>
                <a:moveTo>
                  <a:pt x="3385420" y="1464394"/>
                </a:moveTo>
                <a:lnTo>
                  <a:pt x="3402507" y="1466004"/>
                </a:lnTo>
                <a:cubicBezTo>
                  <a:pt x="3434893" y="1466527"/>
                  <a:pt x="3466785" y="1469485"/>
                  <a:pt x="3497969" y="1474998"/>
                </a:cubicBezTo>
                <a:cubicBezTo>
                  <a:pt x="3503545" y="1474582"/>
                  <a:pt x="3508873" y="1475523"/>
                  <a:pt x="3514181" y="1476525"/>
                </a:cubicBezTo>
                <a:lnTo>
                  <a:pt x="3514298" y="1477664"/>
                </a:lnTo>
                <a:cubicBezTo>
                  <a:pt x="3873149" y="1536596"/>
                  <a:pt x="4154188" y="1815167"/>
                  <a:pt x="4204464" y="2165262"/>
                </a:cubicBezTo>
                <a:cubicBezTo>
                  <a:pt x="4204632" y="2165315"/>
                  <a:pt x="4204801" y="2165320"/>
                  <a:pt x="4204970" y="2165325"/>
                </a:cubicBezTo>
                <a:lnTo>
                  <a:pt x="4205510" y="2171962"/>
                </a:lnTo>
                <a:cubicBezTo>
                  <a:pt x="4210567" y="2201969"/>
                  <a:pt x="4213016" y="2232611"/>
                  <a:pt x="4212974" y="2263693"/>
                </a:cubicBezTo>
                <a:cubicBezTo>
                  <a:pt x="4214286" y="2269279"/>
                  <a:pt x="4214345" y="2274903"/>
                  <a:pt x="4214345" y="2280541"/>
                </a:cubicBezTo>
                <a:cubicBezTo>
                  <a:pt x="4214345" y="2284333"/>
                  <a:pt x="4214318" y="2288119"/>
                  <a:pt x="4213752" y="2291891"/>
                </a:cubicBezTo>
                <a:lnTo>
                  <a:pt x="4213253" y="2291858"/>
                </a:lnTo>
                <a:lnTo>
                  <a:pt x="4213227" y="2292349"/>
                </a:lnTo>
                <a:lnTo>
                  <a:pt x="4196108" y="2290736"/>
                </a:lnTo>
                <a:cubicBezTo>
                  <a:pt x="4163734" y="2290213"/>
                  <a:pt x="4131854" y="2287255"/>
                  <a:pt x="4100682" y="2281745"/>
                </a:cubicBezTo>
                <a:cubicBezTo>
                  <a:pt x="4095105" y="2282161"/>
                  <a:pt x="4089776" y="2281220"/>
                  <a:pt x="4084465" y="2280217"/>
                </a:cubicBezTo>
                <a:lnTo>
                  <a:pt x="4084349" y="2279078"/>
                </a:lnTo>
                <a:cubicBezTo>
                  <a:pt x="3725498" y="2220146"/>
                  <a:pt x="3444459" y="1941574"/>
                  <a:pt x="3394183" y="1591480"/>
                </a:cubicBezTo>
                <a:cubicBezTo>
                  <a:pt x="3394016" y="1591427"/>
                  <a:pt x="3393847" y="1591423"/>
                  <a:pt x="3393678" y="1591418"/>
                </a:cubicBezTo>
                <a:lnTo>
                  <a:pt x="3393139" y="1584794"/>
                </a:lnTo>
                <a:cubicBezTo>
                  <a:pt x="3388081" y="1554782"/>
                  <a:pt x="3385630" y="1524133"/>
                  <a:pt x="3385672" y="1493044"/>
                </a:cubicBezTo>
                <a:cubicBezTo>
                  <a:pt x="3384360" y="1487460"/>
                  <a:pt x="3384302" y="1481838"/>
                  <a:pt x="3384302" y="1476202"/>
                </a:cubicBezTo>
                <a:lnTo>
                  <a:pt x="3384896" y="1464852"/>
                </a:lnTo>
                <a:lnTo>
                  <a:pt x="3385394" y="1464884"/>
                </a:lnTo>
                <a:close/>
                <a:moveTo>
                  <a:pt x="3371632" y="1464394"/>
                </a:moveTo>
                <a:lnTo>
                  <a:pt x="3371658" y="1464884"/>
                </a:lnTo>
                <a:lnTo>
                  <a:pt x="3372156" y="1464852"/>
                </a:lnTo>
                <a:lnTo>
                  <a:pt x="3372750" y="1476202"/>
                </a:lnTo>
                <a:cubicBezTo>
                  <a:pt x="3372750" y="1481838"/>
                  <a:pt x="3372691" y="1487460"/>
                  <a:pt x="3371379" y="1493044"/>
                </a:cubicBezTo>
                <a:cubicBezTo>
                  <a:pt x="3371421" y="1524133"/>
                  <a:pt x="3368971" y="1554782"/>
                  <a:pt x="3363912" y="1584794"/>
                </a:cubicBezTo>
                <a:lnTo>
                  <a:pt x="3363374" y="1591418"/>
                </a:lnTo>
                <a:cubicBezTo>
                  <a:pt x="3363204" y="1591423"/>
                  <a:pt x="3363036" y="1591427"/>
                  <a:pt x="3362868" y="1591480"/>
                </a:cubicBezTo>
                <a:cubicBezTo>
                  <a:pt x="3312593" y="1941574"/>
                  <a:pt x="3031554" y="2220146"/>
                  <a:pt x="2672703" y="2279078"/>
                </a:cubicBezTo>
                <a:lnTo>
                  <a:pt x="2672586" y="2280217"/>
                </a:lnTo>
                <a:cubicBezTo>
                  <a:pt x="2667276" y="2281220"/>
                  <a:pt x="2661947" y="2282161"/>
                  <a:pt x="2656370" y="2281745"/>
                </a:cubicBezTo>
                <a:cubicBezTo>
                  <a:pt x="2625198" y="2287255"/>
                  <a:pt x="2593318" y="2290213"/>
                  <a:pt x="2560943" y="2290736"/>
                </a:cubicBezTo>
                <a:lnTo>
                  <a:pt x="2543825" y="2292349"/>
                </a:lnTo>
                <a:lnTo>
                  <a:pt x="2543799" y="2291858"/>
                </a:lnTo>
                <a:lnTo>
                  <a:pt x="2543300" y="2291891"/>
                </a:lnTo>
                <a:cubicBezTo>
                  <a:pt x="2542734" y="2288119"/>
                  <a:pt x="2542707" y="2284333"/>
                  <a:pt x="2542707" y="2280541"/>
                </a:cubicBezTo>
                <a:cubicBezTo>
                  <a:pt x="2542707" y="2274903"/>
                  <a:pt x="2542765" y="2269279"/>
                  <a:pt x="2544077" y="2263693"/>
                </a:cubicBezTo>
                <a:cubicBezTo>
                  <a:pt x="2544035" y="2232611"/>
                  <a:pt x="2546485" y="2201969"/>
                  <a:pt x="2551541" y="2171962"/>
                </a:cubicBezTo>
                <a:lnTo>
                  <a:pt x="2552082" y="2165325"/>
                </a:lnTo>
                <a:cubicBezTo>
                  <a:pt x="2552250" y="2165320"/>
                  <a:pt x="2552420" y="2165315"/>
                  <a:pt x="2552587" y="2165262"/>
                </a:cubicBezTo>
                <a:cubicBezTo>
                  <a:pt x="2602864" y="1815167"/>
                  <a:pt x="2883903" y="1536596"/>
                  <a:pt x="3242753" y="1477664"/>
                </a:cubicBezTo>
                <a:lnTo>
                  <a:pt x="3242870" y="1476525"/>
                </a:lnTo>
                <a:cubicBezTo>
                  <a:pt x="3248179" y="1475523"/>
                  <a:pt x="3253507" y="1474582"/>
                  <a:pt x="3259083" y="1474998"/>
                </a:cubicBezTo>
                <a:cubicBezTo>
                  <a:pt x="3290266" y="1469485"/>
                  <a:pt x="3322159" y="1466527"/>
                  <a:pt x="3354544" y="1466004"/>
                </a:cubicBezTo>
                <a:close/>
                <a:moveTo>
                  <a:pt x="1693269" y="1464394"/>
                </a:moveTo>
                <a:lnTo>
                  <a:pt x="1710356" y="1466004"/>
                </a:lnTo>
                <a:cubicBezTo>
                  <a:pt x="1742742" y="1466527"/>
                  <a:pt x="1774634" y="1469485"/>
                  <a:pt x="1805818" y="1474998"/>
                </a:cubicBezTo>
                <a:cubicBezTo>
                  <a:pt x="1811394" y="1474582"/>
                  <a:pt x="1816722" y="1475523"/>
                  <a:pt x="1822030" y="1476525"/>
                </a:cubicBezTo>
                <a:lnTo>
                  <a:pt x="1822148" y="1477664"/>
                </a:lnTo>
                <a:cubicBezTo>
                  <a:pt x="2180998" y="1536596"/>
                  <a:pt x="2462037" y="1815167"/>
                  <a:pt x="2512313" y="2165262"/>
                </a:cubicBezTo>
                <a:cubicBezTo>
                  <a:pt x="2512481" y="2165315"/>
                  <a:pt x="2512650" y="2165320"/>
                  <a:pt x="2512819" y="2165325"/>
                </a:cubicBezTo>
                <a:lnTo>
                  <a:pt x="2513359" y="2171962"/>
                </a:lnTo>
                <a:cubicBezTo>
                  <a:pt x="2518416" y="2201969"/>
                  <a:pt x="2520865" y="2232611"/>
                  <a:pt x="2520823" y="2263693"/>
                </a:cubicBezTo>
                <a:cubicBezTo>
                  <a:pt x="2522135" y="2269279"/>
                  <a:pt x="2522194" y="2274903"/>
                  <a:pt x="2522194" y="2280541"/>
                </a:cubicBezTo>
                <a:cubicBezTo>
                  <a:pt x="2522194" y="2284333"/>
                  <a:pt x="2522167" y="2288119"/>
                  <a:pt x="2521601" y="2291891"/>
                </a:cubicBezTo>
                <a:lnTo>
                  <a:pt x="2521102" y="2291858"/>
                </a:lnTo>
                <a:lnTo>
                  <a:pt x="2521076" y="2292349"/>
                </a:lnTo>
                <a:lnTo>
                  <a:pt x="2503957" y="2290736"/>
                </a:lnTo>
                <a:cubicBezTo>
                  <a:pt x="2471583" y="2290213"/>
                  <a:pt x="2439703" y="2287255"/>
                  <a:pt x="2408531" y="2281745"/>
                </a:cubicBezTo>
                <a:cubicBezTo>
                  <a:pt x="2402954" y="2282161"/>
                  <a:pt x="2397625" y="2281220"/>
                  <a:pt x="2392314" y="2280217"/>
                </a:cubicBezTo>
                <a:lnTo>
                  <a:pt x="2392198" y="2279078"/>
                </a:lnTo>
                <a:cubicBezTo>
                  <a:pt x="2033347" y="2220146"/>
                  <a:pt x="1752308" y="1941574"/>
                  <a:pt x="1702032" y="1591480"/>
                </a:cubicBezTo>
                <a:cubicBezTo>
                  <a:pt x="1701865" y="1591427"/>
                  <a:pt x="1701696" y="1591423"/>
                  <a:pt x="1701527" y="1591418"/>
                </a:cubicBezTo>
                <a:lnTo>
                  <a:pt x="1700989" y="1584794"/>
                </a:lnTo>
                <a:cubicBezTo>
                  <a:pt x="1695930" y="1554782"/>
                  <a:pt x="1693479" y="1524133"/>
                  <a:pt x="1693521" y="1493044"/>
                </a:cubicBezTo>
                <a:cubicBezTo>
                  <a:pt x="1692209" y="1487460"/>
                  <a:pt x="1692151" y="1481838"/>
                  <a:pt x="1692151" y="1476202"/>
                </a:cubicBezTo>
                <a:lnTo>
                  <a:pt x="1692745" y="1464852"/>
                </a:lnTo>
                <a:lnTo>
                  <a:pt x="1693243" y="1464884"/>
                </a:lnTo>
                <a:close/>
                <a:moveTo>
                  <a:pt x="1679481" y="1464394"/>
                </a:moveTo>
                <a:lnTo>
                  <a:pt x="1679507" y="1464884"/>
                </a:lnTo>
                <a:lnTo>
                  <a:pt x="1680005" y="1464852"/>
                </a:lnTo>
                <a:lnTo>
                  <a:pt x="1680599" y="1476202"/>
                </a:lnTo>
                <a:cubicBezTo>
                  <a:pt x="1680599" y="1481838"/>
                  <a:pt x="1680540" y="1487460"/>
                  <a:pt x="1679228" y="1493044"/>
                </a:cubicBezTo>
                <a:cubicBezTo>
                  <a:pt x="1679270" y="1524133"/>
                  <a:pt x="1676820" y="1554782"/>
                  <a:pt x="1671761" y="1584794"/>
                </a:cubicBezTo>
                <a:lnTo>
                  <a:pt x="1671223" y="1591418"/>
                </a:lnTo>
                <a:cubicBezTo>
                  <a:pt x="1671053" y="1591423"/>
                  <a:pt x="1670885" y="1591427"/>
                  <a:pt x="1670717" y="1591480"/>
                </a:cubicBezTo>
                <a:cubicBezTo>
                  <a:pt x="1620442" y="1941574"/>
                  <a:pt x="1339403" y="2220146"/>
                  <a:pt x="980552" y="2279078"/>
                </a:cubicBezTo>
                <a:lnTo>
                  <a:pt x="980435" y="2280217"/>
                </a:lnTo>
                <a:cubicBezTo>
                  <a:pt x="975125" y="2281220"/>
                  <a:pt x="969796" y="2282161"/>
                  <a:pt x="964219" y="2281745"/>
                </a:cubicBezTo>
                <a:cubicBezTo>
                  <a:pt x="933047" y="2287255"/>
                  <a:pt x="901167" y="2290213"/>
                  <a:pt x="868792" y="2290736"/>
                </a:cubicBezTo>
                <a:lnTo>
                  <a:pt x="851674" y="2292349"/>
                </a:lnTo>
                <a:lnTo>
                  <a:pt x="851648" y="2291858"/>
                </a:lnTo>
                <a:lnTo>
                  <a:pt x="851149" y="2291891"/>
                </a:lnTo>
                <a:cubicBezTo>
                  <a:pt x="850583" y="2288119"/>
                  <a:pt x="850556" y="2284333"/>
                  <a:pt x="850556" y="2280541"/>
                </a:cubicBezTo>
                <a:cubicBezTo>
                  <a:pt x="850556" y="2274903"/>
                  <a:pt x="850614" y="2269279"/>
                  <a:pt x="851926" y="2263693"/>
                </a:cubicBezTo>
                <a:cubicBezTo>
                  <a:pt x="851884" y="2232611"/>
                  <a:pt x="854334" y="2201969"/>
                  <a:pt x="859390" y="2171962"/>
                </a:cubicBezTo>
                <a:lnTo>
                  <a:pt x="859931" y="2165325"/>
                </a:lnTo>
                <a:cubicBezTo>
                  <a:pt x="860099" y="2165320"/>
                  <a:pt x="860269" y="2165315"/>
                  <a:pt x="860436" y="2165262"/>
                </a:cubicBezTo>
                <a:cubicBezTo>
                  <a:pt x="910713" y="1815167"/>
                  <a:pt x="1191752" y="1536596"/>
                  <a:pt x="1550602" y="1477664"/>
                </a:cubicBezTo>
                <a:lnTo>
                  <a:pt x="1550719" y="1476525"/>
                </a:lnTo>
                <a:cubicBezTo>
                  <a:pt x="1556028" y="1475523"/>
                  <a:pt x="1561356" y="1474582"/>
                  <a:pt x="1566932" y="1474998"/>
                </a:cubicBezTo>
                <a:cubicBezTo>
                  <a:pt x="1598115" y="1469485"/>
                  <a:pt x="1630008" y="1466527"/>
                  <a:pt x="1662393" y="1466004"/>
                </a:cubicBezTo>
                <a:close/>
                <a:moveTo>
                  <a:pt x="1118" y="1464394"/>
                </a:moveTo>
                <a:lnTo>
                  <a:pt x="18205" y="1466004"/>
                </a:lnTo>
                <a:cubicBezTo>
                  <a:pt x="50591" y="1466527"/>
                  <a:pt x="82483" y="1469485"/>
                  <a:pt x="113667" y="1474998"/>
                </a:cubicBezTo>
                <a:cubicBezTo>
                  <a:pt x="119243" y="1474582"/>
                  <a:pt x="124571" y="1475523"/>
                  <a:pt x="129879" y="1476525"/>
                </a:cubicBezTo>
                <a:lnTo>
                  <a:pt x="129997" y="1477664"/>
                </a:lnTo>
                <a:cubicBezTo>
                  <a:pt x="488847" y="1536596"/>
                  <a:pt x="769886" y="1815167"/>
                  <a:pt x="820162" y="2165262"/>
                </a:cubicBezTo>
                <a:cubicBezTo>
                  <a:pt x="820330" y="2165315"/>
                  <a:pt x="820499" y="2165320"/>
                  <a:pt x="820668" y="2165325"/>
                </a:cubicBezTo>
                <a:lnTo>
                  <a:pt x="821208" y="2171962"/>
                </a:lnTo>
                <a:cubicBezTo>
                  <a:pt x="826265" y="2201969"/>
                  <a:pt x="828714" y="2232611"/>
                  <a:pt x="828672" y="2263693"/>
                </a:cubicBezTo>
                <a:cubicBezTo>
                  <a:pt x="829984" y="2269279"/>
                  <a:pt x="830043" y="2274903"/>
                  <a:pt x="830043" y="2280541"/>
                </a:cubicBezTo>
                <a:cubicBezTo>
                  <a:pt x="830043" y="2284333"/>
                  <a:pt x="830016" y="2288119"/>
                  <a:pt x="829450" y="2291891"/>
                </a:cubicBezTo>
                <a:lnTo>
                  <a:pt x="828951" y="2291858"/>
                </a:lnTo>
                <a:lnTo>
                  <a:pt x="828925" y="2292349"/>
                </a:lnTo>
                <a:lnTo>
                  <a:pt x="811806" y="2290736"/>
                </a:lnTo>
                <a:cubicBezTo>
                  <a:pt x="779432" y="2290213"/>
                  <a:pt x="747552" y="2287255"/>
                  <a:pt x="716380" y="2281745"/>
                </a:cubicBezTo>
                <a:cubicBezTo>
                  <a:pt x="710803" y="2282161"/>
                  <a:pt x="705474" y="2281220"/>
                  <a:pt x="700163" y="2280217"/>
                </a:cubicBezTo>
                <a:lnTo>
                  <a:pt x="700047" y="2279078"/>
                </a:lnTo>
                <a:cubicBezTo>
                  <a:pt x="341196" y="2220146"/>
                  <a:pt x="60157" y="1941574"/>
                  <a:pt x="9881" y="1591480"/>
                </a:cubicBezTo>
                <a:cubicBezTo>
                  <a:pt x="9714" y="1591427"/>
                  <a:pt x="9545" y="1591423"/>
                  <a:pt x="9376" y="1591418"/>
                </a:cubicBezTo>
                <a:lnTo>
                  <a:pt x="8837" y="1584794"/>
                </a:lnTo>
                <a:cubicBezTo>
                  <a:pt x="3779" y="1554782"/>
                  <a:pt x="1328" y="1524133"/>
                  <a:pt x="1370" y="1493044"/>
                </a:cubicBezTo>
                <a:cubicBezTo>
                  <a:pt x="58" y="1487460"/>
                  <a:pt x="0" y="1481838"/>
                  <a:pt x="0" y="1476202"/>
                </a:cubicBezTo>
                <a:lnTo>
                  <a:pt x="594" y="1464852"/>
                </a:lnTo>
                <a:lnTo>
                  <a:pt x="1092" y="1464884"/>
                </a:lnTo>
                <a:close/>
                <a:moveTo>
                  <a:pt x="7762529" y="750600"/>
                </a:moveTo>
                <a:cubicBezTo>
                  <a:pt x="7815805" y="1021506"/>
                  <a:pt x="8030648" y="1236303"/>
                  <a:pt x="8305838" y="1295446"/>
                </a:cubicBezTo>
                <a:cubicBezTo>
                  <a:pt x="8252563" y="1024540"/>
                  <a:pt x="8037719" y="809743"/>
                  <a:pt x="7762529" y="750600"/>
                </a:cubicBezTo>
                <a:close/>
                <a:moveTo>
                  <a:pt x="7455280" y="750600"/>
                </a:moveTo>
                <a:cubicBezTo>
                  <a:pt x="7180090" y="809743"/>
                  <a:pt x="6965246" y="1024540"/>
                  <a:pt x="6911971" y="1295446"/>
                </a:cubicBezTo>
                <a:cubicBezTo>
                  <a:pt x="7187161" y="1236303"/>
                  <a:pt x="7402004" y="1021506"/>
                  <a:pt x="7455280" y="750600"/>
                </a:cubicBezTo>
                <a:close/>
                <a:moveTo>
                  <a:pt x="6070378" y="750600"/>
                </a:moveTo>
                <a:cubicBezTo>
                  <a:pt x="6123654" y="1021506"/>
                  <a:pt x="6338497" y="1236303"/>
                  <a:pt x="6613687" y="1295446"/>
                </a:cubicBezTo>
                <a:cubicBezTo>
                  <a:pt x="6560412" y="1024540"/>
                  <a:pt x="6345568" y="809743"/>
                  <a:pt x="6070378" y="750600"/>
                </a:cubicBezTo>
                <a:close/>
                <a:moveTo>
                  <a:pt x="5763129" y="750600"/>
                </a:moveTo>
                <a:cubicBezTo>
                  <a:pt x="5487939" y="809743"/>
                  <a:pt x="5273095" y="1024540"/>
                  <a:pt x="5219820" y="1295446"/>
                </a:cubicBezTo>
                <a:cubicBezTo>
                  <a:pt x="5495010" y="1236303"/>
                  <a:pt x="5709853" y="1021506"/>
                  <a:pt x="5763129" y="750600"/>
                </a:cubicBezTo>
                <a:close/>
                <a:moveTo>
                  <a:pt x="4378227" y="750600"/>
                </a:moveTo>
                <a:cubicBezTo>
                  <a:pt x="4431503" y="1021506"/>
                  <a:pt x="4646346" y="1236303"/>
                  <a:pt x="4921536" y="1295446"/>
                </a:cubicBezTo>
                <a:cubicBezTo>
                  <a:pt x="4868261" y="1024540"/>
                  <a:pt x="4653417" y="809743"/>
                  <a:pt x="4378227" y="750600"/>
                </a:cubicBezTo>
                <a:close/>
                <a:moveTo>
                  <a:pt x="4070978" y="750600"/>
                </a:moveTo>
                <a:cubicBezTo>
                  <a:pt x="3795788" y="809743"/>
                  <a:pt x="3580944" y="1024540"/>
                  <a:pt x="3527669" y="1295446"/>
                </a:cubicBezTo>
                <a:cubicBezTo>
                  <a:pt x="3802859" y="1236303"/>
                  <a:pt x="4017702" y="1021506"/>
                  <a:pt x="4070978" y="750600"/>
                </a:cubicBezTo>
                <a:close/>
                <a:moveTo>
                  <a:pt x="2686076" y="750600"/>
                </a:moveTo>
                <a:cubicBezTo>
                  <a:pt x="2739352" y="1021506"/>
                  <a:pt x="2954195" y="1236303"/>
                  <a:pt x="3229385" y="1295446"/>
                </a:cubicBezTo>
                <a:cubicBezTo>
                  <a:pt x="3176110" y="1024540"/>
                  <a:pt x="2961266" y="809743"/>
                  <a:pt x="2686076" y="750600"/>
                </a:cubicBezTo>
                <a:close/>
                <a:moveTo>
                  <a:pt x="2378827" y="750600"/>
                </a:moveTo>
                <a:cubicBezTo>
                  <a:pt x="2103637" y="809743"/>
                  <a:pt x="1888793" y="1024540"/>
                  <a:pt x="1835518" y="1295446"/>
                </a:cubicBezTo>
                <a:cubicBezTo>
                  <a:pt x="2110708" y="1236303"/>
                  <a:pt x="2325551" y="1021506"/>
                  <a:pt x="2378827" y="750600"/>
                </a:cubicBezTo>
                <a:close/>
                <a:moveTo>
                  <a:pt x="993925" y="750600"/>
                </a:moveTo>
                <a:cubicBezTo>
                  <a:pt x="1047201" y="1021506"/>
                  <a:pt x="1262044" y="1236303"/>
                  <a:pt x="1537234" y="1295446"/>
                </a:cubicBezTo>
                <a:cubicBezTo>
                  <a:pt x="1483959" y="1024540"/>
                  <a:pt x="1269115" y="809743"/>
                  <a:pt x="993925" y="750600"/>
                </a:cubicBezTo>
                <a:close/>
                <a:moveTo>
                  <a:pt x="686676" y="750600"/>
                </a:moveTo>
                <a:cubicBezTo>
                  <a:pt x="411486" y="809743"/>
                  <a:pt x="196642" y="1024540"/>
                  <a:pt x="143367" y="1295446"/>
                </a:cubicBezTo>
                <a:cubicBezTo>
                  <a:pt x="418557" y="1236303"/>
                  <a:pt x="633400" y="1021506"/>
                  <a:pt x="686676" y="750600"/>
                </a:cubicBezTo>
                <a:close/>
                <a:moveTo>
                  <a:pt x="9139239" y="624486"/>
                </a:moveTo>
                <a:lnTo>
                  <a:pt x="9139239" y="752995"/>
                </a:lnTo>
                <a:lnTo>
                  <a:pt x="9047261" y="779881"/>
                </a:lnTo>
                <a:cubicBezTo>
                  <a:pt x="8821055" y="864319"/>
                  <a:pt x="8650738" y="1058403"/>
                  <a:pt x="8604122" y="1295446"/>
                </a:cubicBezTo>
                <a:cubicBezTo>
                  <a:pt x="8844913" y="1243696"/>
                  <a:pt x="9039501" y="1072773"/>
                  <a:pt x="9120077" y="849365"/>
                </a:cubicBezTo>
                <a:lnTo>
                  <a:pt x="9139239" y="780178"/>
                </a:lnTo>
                <a:lnTo>
                  <a:pt x="9139239" y="1085737"/>
                </a:lnTo>
                <a:lnTo>
                  <a:pt x="9135069" y="1092549"/>
                </a:lnTo>
                <a:cubicBezTo>
                  <a:pt x="9008919" y="1266178"/>
                  <a:pt x="8815033" y="1389778"/>
                  <a:pt x="8590751" y="1426902"/>
                </a:cubicBezTo>
                <a:lnTo>
                  <a:pt x="8590635" y="1428050"/>
                </a:lnTo>
                <a:cubicBezTo>
                  <a:pt x="8585324" y="1429061"/>
                  <a:pt x="8579995" y="1430009"/>
                  <a:pt x="8574418" y="1429590"/>
                </a:cubicBezTo>
                <a:cubicBezTo>
                  <a:pt x="8543246" y="1435144"/>
                  <a:pt x="8511366" y="1438125"/>
                  <a:pt x="8478991" y="1438652"/>
                </a:cubicBezTo>
                <a:lnTo>
                  <a:pt x="8461873" y="1440278"/>
                </a:lnTo>
                <a:lnTo>
                  <a:pt x="8461847" y="1439783"/>
                </a:lnTo>
                <a:lnTo>
                  <a:pt x="8461348" y="1439816"/>
                </a:lnTo>
                <a:cubicBezTo>
                  <a:pt x="8460782" y="1436014"/>
                  <a:pt x="8460755" y="1432198"/>
                  <a:pt x="8460755" y="1428376"/>
                </a:cubicBezTo>
                <a:cubicBezTo>
                  <a:pt x="8460755" y="1422694"/>
                  <a:pt x="8460814" y="1417025"/>
                  <a:pt x="8462126" y="1411395"/>
                </a:cubicBezTo>
                <a:cubicBezTo>
                  <a:pt x="8462083" y="1380067"/>
                  <a:pt x="8464533" y="1349182"/>
                  <a:pt x="8469590" y="1318938"/>
                </a:cubicBezTo>
                <a:lnTo>
                  <a:pt x="8470130" y="1312248"/>
                </a:lnTo>
                <a:cubicBezTo>
                  <a:pt x="8470299" y="1312243"/>
                  <a:pt x="8470468" y="1312238"/>
                  <a:pt x="8470636" y="1312185"/>
                </a:cubicBezTo>
                <a:cubicBezTo>
                  <a:pt x="8514628" y="1003427"/>
                  <a:pt x="8735297" y="749863"/>
                  <a:pt x="9030178" y="651504"/>
                </a:cubicBezTo>
                <a:close/>
                <a:moveTo>
                  <a:pt x="7620280" y="605769"/>
                </a:moveTo>
                <a:lnTo>
                  <a:pt x="7637367" y="607392"/>
                </a:lnTo>
                <a:cubicBezTo>
                  <a:pt x="7669753" y="607919"/>
                  <a:pt x="7701646" y="610900"/>
                  <a:pt x="7732829" y="616457"/>
                </a:cubicBezTo>
                <a:cubicBezTo>
                  <a:pt x="7738405" y="616038"/>
                  <a:pt x="7743733" y="616986"/>
                  <a:pt x="7749042" y="617996"/>
                </a:cubicBezTo>
                <a:lnTo>
                  <a:pt x="7749159" y="619144"/>
                </a:lnTo>
                <a:cubicBezTo>
                  <a:pt x="8108009" y="678542"/>
                  <a:pt x="8389048" y="959319"/>
                  <a:pt x="8439324" y="1312185"/>
                </a:cubicBezTo>
                <a:cubicBezTo>
                  <a:pt x="8439492" y="1312238"/>
                  <a:pt x="8439661" y="1312243"/>
                  <a:pt x="8439830" y="1312248"/>
                </a:cubicBezTo>
                <a:lnTo>
                  <a:pt x="8440370" y="1318938"/>
                </a:lnTo>
                <a:cubicBezTo>
                  <a:pt x="8445427" y="1349182"/>
                  <a:pt x="8447877" y="1380067"/>
                  <a:pt x="8447834" y="1411395"/>
                </a:cubicBezTo>
                <a:cubicBezTo>
                  <a:pt x="8449146" y="1417025"/>
                  <a:pt x="8449205" y="1422694"/>
                  <a:pt x="8449205" y="1428376"/>
                </a:cubicBezTo>
                <a:cubicBezTo>
                  <a:pt x="8449205" y="1432198"/>
                  <a:pt x="8449178" y="1436014"/>
                  <a:pt x="8448612" y="1439816"/>
                </a:cubicBezTo>
                <a:lnTo>
                  <a:pt x="8448113" y="1439783"/>
                </a:lnTo>
                <a:lnTo>
                  <a:pt x="8448087" y="1440278"/>
                </a:lnTo>
                <a:lnTo>
                  <a:pt x="8430969" y="1438652"/>
                </a:lnTo>
                <a:cubicBezTo>
                  <a:pt x="8398594" y="1438125"/>
                  <a:pt x="8366714" y="1435144"/>
                  <a:pt x="8335542" y="1429590"/>
                </a:cubicBezTo>
                <a:cubicBezTo>
                  <a:pt x="8329965" y="1430009"/>
                  <a:pt x="8324636" y="1429061"/>
                  <a:pt x="8319325" y="1428050"/>
                </a:cubicBezTo>
                <a:lnTo>
                  <a:pt x="8319209" y="1426902"/>
                </a:lnTo>
                <a:cubicBezTo>
                  <a:pt x="7960358" y="1367503"/>
                  <a:pt x="7679319" y="1086726"/>
                  <a:pt x="7629044" y="733861"/>
                </a:cubicBezTo>
                <a:cubicBezTo>
                  <a:pt x="7628876" y="733808"/>
                  <a:pt x="7628708" y="733803"/>
                  <a:pt x="7628538" y="733798"/>
                </a:cubicBezTo>
                <a:lnTo>
                  <a:pt x="7628000" y="727122"/>
                </a:lnTo>
                <a:cubicBezTo>
                  <a:pt x="7622941" y="696872"/>
                  <a:pt x="7620490" y="665981"/>
                  <a:pt x="7620533" y="634646"/>
                </a:cubicBezTo>
                <a:cubicBezTo>
                  <a:pt x="7619221" y="629018"/>
                  <a:pt x="7619162" y="623351"/>
                  <a:pt x="7619162" y="617670"/>
                </a:cubicBezTo>
                <a:lnTo>
                  <a:pt x="7619756" y="606230"/>
                </a:lnTo>
                <a:lnTo>
                  <a:pt x="7620254" y="606263"/>
                </a:lnTo>
                <a:close/>
                <a:moveTo>
                  <a:pt x="7597529" y="605769"/>
                </a:moveTo>
                <a:lnTo>
                  <a:pt x="7597555" y="606263"/>
                </a:lnTo>
                <a:lnTo>
                  <a:pt x="7598053" y="606230"/>
                </a:lnTo>
                <a:lnTo>
                  <a:pt x="7598647" y="617670"/>
                </a:lnTo>
                <a:cubicBezTo>
                  <a:pt x="7598647" y="623351"/>
                  <a:pt x="7598588" y="629018"/>
                  <a:pt x="7597276" y="634646"/>
                </a:cubicBezTo>
                <a:cubicBezTo>
                  <a:pt x="7597319" y="665981"/>
                  <a:pt x="7594868" y="696872"/>
                  <a:pt x="7589809" y="727122"/>
                </a:cubicBezTo>
                <a:lnTo>
                  <a:pt x="7589271" y="733798"/>
                </a:lnTo>
                <a:cubicBezTo>
                  <a:pt x="7589101" y="733803"/>
                  <a:pt x="7588933" y="733808"/>
                  <a:pt x="7588765" y="733861"/>
                </a:cubicBezTo>
                <a:cubicBezTo>
                  <a:pt x="7538490" y="1086726"/>
                  <a:pt x="7257451" y="1367503"/>
                  <a:pt x="6898600" y="1426902"/>
                </a:cubicBezTo>
                <a:lnTo>
                  <a:pt x="6898484" y="1428050"/>
                </a:lnTo>
                <a:cubicBezTo>
                  <a:pt x="6893173" y="1429061"/>
                  <a:pt x="6887844" y="1430009"/>
                  <a:pt x="6882267" y="1429590"/>
                </a:cubicBezTo>
                <a:cubicBezTo>
                  <a:pt x="6851095" y="1435144"/>
                  <a:pt x="6819215" y="1438125"/>
                  <a:pt x="6786841" y="1438652"/>
                </a:cubicBezTo>
                <a:lnTo>
                  <a:pt x="6769722" y="1440278"/>
                </a:lnTo>
                <a:lnTo>
                  <a:pt x="6769696" y="1439783"/>
                </a:lnTo>
                <a:lnTo>
                  <a:pt x="6769197" y="1439816"/>
                </a:lnTo>
                <a:cubicBezTo>
                  <a:pt x="6768631" y="1436014"/>
                  <a:pt x="6768604" y="1432198"/>
                  <a:pt x="6768604" y="1428376"/>
                </a:cubicBezTo>
                <a:cubicBezTo>
                  <a:pt x="6768604" y="1422694"/>
                  <a:pt x="6768663" y="1417025"/>
                  <a:pt x="6769975" y="1411395"/>
                </a:cubicBezTo>
                <a:cubicBezTo>
                  <a:pt x="6769933" y="1380067"/>
                  <a:pt x="6772382" y="1349182"/>
                  <a:pt x="6777439" y="1318938"/>
                </a:cubicBezTo>
                <a:lnTo>
                  <a:pt x="6777979" y="1312248"/>
                </a:lnTo>
                <a:cubicBezTo>
                  <a:pt x="6778148" y="1312243"/>
                  <a:pt x="6778317" y="1312238"/>
                  <a:pt x="6778485" y="1312185"/>
                </a:cubicBezTo>
                <a:cubicBezTo>
                  <a:pt x="6828761" y="959319"/>
                  <a:pt x="7109800" y="678542"/>
                  <a:pt x="7468650" y="619144"/>
                </a:cubicBezTo>
                <a:lnTo>
                  <a:pt x="7468767" y="617996"/>
                </a:lnTo>
                <a:cubicBezTo>
                  <a:pt x="7474076" y="616986"/>
                  <a:pt x="7479404" y="616038"/>
                  <a:pt x="7484980" y="616457"/>
                </a:cubicBezTo>
                <a:cubicBezTo>
                  <a:pt x="7516163" y="610900"/>
                  <a:pt x="7548056" y="607919"/>
                  <a:pt x="7580442" y="607392"/>
                </a:cubicBezTo>
                <a:close/>
                <a:moveTo>
                  <a:pt x="5928129" y="605769"/>
                </a:moveTo>
                <a:lnTo>
                  <a:pt x="5945217" y="607392"/>
                </a:lnTo>
                <a:cubicBezTo>
                  <a:pt x="5977602" y="607919"/>
                  <a:pt x="6009495" y="610900"/>
                  <a:pt x="6040678" y="616457"/>
                </a:cubicBezTo>
                <a:cubicBezTo>
                  <a:pt x="6046254" y="616038"/>
                  <a:pt x="6051582" y="616986"/>
                  <a:pt x="6056891" y="617996"/>
                </a:cubicBezTo>
                <a:lnTo>
                  <a:pt x="6057008" y="619144"/>
                </a:lnTo>
                <a:cubicBezTo>
                  <a:pt x="6415858" y="678542"/>
                  <a:pt x="6696897" y="959319"/>
                  <a:pt x="6747174" y="1312185"/>
                </a:cubicBezTo>
                <a:cubicBezTo>
                  <a:pt x="6747341" y="1312238"/>
                  <a:pt x="6747511" y="1312243"/>
                  <a:pt x="6747679" y="1312248"/>
                </a:cubicBezTo>
                <a:lnTo>
                  <a:pt x="6748220" y="1318938"/>
                </a:lnTo>
                <a:cubicBezTo>
                  <a:pt x="6753276" y="1349182"/>
                  <a:pt x="6755726" y="1380067"/>
                  <a:pt x="6755684" y="1411395"/>
                </a:cubicBezTo>
                <a:cubicBezTo>
                  <a:pt x="6756996" y="1417025"/>
                  <a:pt x="6757054" y="1422694"/>
                  <a:pt x="6757054" y="1428376"/>
                </a:cubicBezTo>
                <a:cubicBezTo>
                  <a:pt x="6757054" y="1432198"/>
                  <a:pt x="6757027" y="1436014"/>
                  <a:pt x="6756461" y="1439816"/>
                </a:cubicBezTo>
                <a:lnTo>
                  <a:pt x="6755962" y="1439783"/>
                </a:lnTo>
                <a:lnTo>
                  <a:pt x="6755936" y="1440278"/>
                </a:lnTo>
                <a:lnTo>
                  <a:pt x="6738818" y="1438652"/>
                </a:lnTo>
                <a:cubicBezTo>
                  <a:pt x="6706444" y="1438125"/>
                  <a:pt x="6674563" y="1435144"/>
                  <a:pt x="6643391" y="1429590"/>
                </a:cubicBezTo>
                <a:cubicBezTo>
                  <a:pt x="6637814" y="1430009"/>
                  <a:pt x="6632485" y="1429061"/>
                  <a:pt x="6627175" y="1428050"/>
                </a:cubicBezTo>
                <a:lnTo>
                  <a:pt x="6627059" y="1426902"/>
                </a:lnTo>
                <a:cubicBezTo>
                  <a:pt x="6268207" y="1367503"/>
                  <a:pt x="5987168" y="1086726"/>
                  <a:pt x="5936893" y="733861"/>
                </a:cubicBezTo>
                <a:cubicBezTo>
                  <a:pt x="5936725" y="733808"/>
                  <a:pt x="5936557" y="733803"/>
                  <a:pt x="5936387" y="733798"/>
                </a:cubicBezTo>
                <a:lnTo>
                  <a:pt x="5935849" y="727122"/>
                </a:lnTo>
                <a:cubicBezTo>
                  <a:pt x="5930790" y="696872"/>
                  <a:pt x="5928340" y="665981"/>
                  <a:pt x="5928382" y="634646"/>
                </a:cubicBezTo>
                <a:cubicBezTo>
                  <a:pt x="5927070" y="629018"/>
                  <a:pt x="5927011" y="623351"/>
                  <a:pt x="5927011" y="617670"/>
                </a:cubicBezTo>
                <a:lnTo>
                  <a:pt x="5927605" y="606230"/>
                </a:lnTo>
                <a:lnTo>
                  <a:pt x="5928103" y="606263"/>
                </a:lnTo>
                <a:close/>
                <a:moveTo>
                  <a:pt x="5905378" y="605769"/>
                </a:moveTo>
                <a:lnTo>
                  <a:pt x="5905404" y="606263"/>
                </a:lnTo>
                <a:lnTo>
                  <a:pt x="5905902" y="606230"/>
                </a:lnTo>
                <a:lnTo>
                  <a:pt x="5906496" y="617670"/>
                </a:lnTo>
                <a:cubicBezTo>
                  <a:pt x="5906496" y="623351"/>
                  <a:pt x="5906438" y="629018"/>
                  <a:pt x="5905126" y="634646"/>
                </a:cubicBezTo>
                <a:cubicBezTo>
                  <a:pt x="5905168" y="665981"/>
                  <a:pt x="5902717" y="696872"/>
                  <a:pt x="5897659" y="727122"/>
                </a:cubicBezTo>
                <a:lnTo>
                  <a:pt x="5897120" y="733798"/>
                </a:lnTo>
                <a:cubicBezTo>
                  <a:pt x="5896951" y="733803"/>
                  <a:pt x="5896782" y="733808"/>
                  <a:pt x="5896615" y="733861"/>
                </a:cubicBezTo>
                <a:cubicBezTo>
                  <a:pt x="5846339" y="1086726"/>
                  <a:pt x="5565300" y="1367503"/>
                  <a:pt x="5206449" y="1426902"/>
                </a:cubicBezTo>
                <a:lnTo>
                  <a:pt x="5206334" y="1428050"/>
                </a:lnTo>
                <a:cubicBezTo>
                  <a:pt x="5201022" y="1429061"/>
                  <a:pt x="5195693" y="1430009"/>
                  <a:pt x="5190116" y="1429590"/>
                </a:cubicBezTo>
                <a:cubicBezTo>
                  <a:pt x="5158944" y="1435144"/>
                  <a:pt x="5127065" y="1438125"/>
                  <a:pt x="5094690" y="1438652"/>
                </a:cubicBezTo>
                <a:lnTo>
                  <a:pt x="5077571" y="1440278"/>
                </a:lnTo>
                <a:lnTo>
                  <a:pt x="5077545" y="1439783"/>
                </a:lnTo>
                <a:lnTo>
                  <a:pt x="5077046" y="1439816"/>
                </a:lnTo>
                <a:cubicBezTo>
                  <a:pt x="5076480" y="1436014"/>
                  <a:pt x="5076453" y="1432198"/>
                  <a:pt x="5076453" y="1428376"/>
                </a:cubicBezTo>
                <a:cubicBezTo>
                  <a:pt x="5076453" y="1422694"/>
                  <a:pt x="5076512" y="1417025"/>
                  <a:pt x="5077824" y="1411395"/>
                </a:cubicBezTo>
                <a:cubicBezTo>
                  <a:pt x="5077782" y="1380067"/>
                  <a:pt x="5080231" y="1349182"/>
                  <a:pt x="5085288" y="1318938"/>
                </a:cubicBezTo>
                <a:lnTo>
                  <a:pt x="5085828" y="1312248"/>
                </a:lnTo>
                <a:cubicBezTo>
                  <a:pt x="5085997" y="1312243"/>
                  <a:pt x="5086166" y="1312238"/>
                  <a:pt x="5086334" y="1312185"/>
                </a:cubicBezTo>
                <a:cubicBezTo>
                  <a:pt x="5136610" y="959319"/>
                  <a:pt x="5417649" y="678542"/>
                  <a:pt x="5776501" y="619144"/>
                </a:cubicBezTo>
                <a:lnTo>
                  <a:pt x="5776617" y="617996"/>
                </a:lnTo>
                <a:cubicBezTo>
                  <a:pt x="5781926" y="616986"/>
                  <a:pt x="5787253" y="616038"/>
                  <a:pt x="5792829" y="616457"/>
                </a:cubicBezTo>
                <a:cubicBezTo>
                  <a:pt x="5824013" y="610900"/>
                  <a:pt x="5855905" y="607919"/>
                  <a:pt x="5888291" y="607392"/>
                </a:cubicBezTo>
                <a:close/>
                <a:moveTo>
                  <a:pt x="4235979" y="605769"/>
                </a:moveTo>
                <a:lnTo>
                  <a:pt x="4253065" y="607392"/>
                </a:lnTo>
                <a:cubicBezTo>
                  <a:pt x="4285451" y="607919"/>
                  <a:pt x="4317343" y="610900"/>
                  <a:pt x="4348528" y="616457"/>
                </a:cubicBezTo>
                <a:cubicBezTo>
                  <a:pt x="4354104" y="616038"/>
                  <a:pt x="4359431" y="616986"/>
                  <a:pt x="4364739" y="617996"/>
                </a:cubicBezTo>
                <a:lnTo>
                  <a:pt x="4364856" y="619144"/>
                </a:lnTo>
                <a:cubicBezTo>
                  <a:pt x="4723707" y="678542"/>
                  <a:pt x="5004746" y="959319"/>
                  <a:pt x="5055022" y="1312185"/>
                </a:cubicBezTo>
                <a:cubicBezTo>
                  <a:pt x="5055190" y="1312238"/>
                  <a:pt x="5055359" y="1312243"/>
                  <a:pt x="5055528" y="1312248"/>
                </a:cubicBezTo>
                <a:lnTo>
                  <a:pt x="5056068" y="1318938"/>
                </a:lnTo>
                <a:cubicBezTo>
                  <a:pt x="5061125" y="1349182"/>
                  <a:pt x="5063574" y="1380067"/>
                  <a:pt x="5063532" y="1411395"/>
                </a:cubicBezTo>
                <a:cubicBezTo>
                  <a:pt x="5064844" y="1417025"/>
                  <a:pt x="5064903" y="1422694"/>
                  <a:pt x="5064903" y="1428376"/>
                </a:cubicBezTo>
                <a:cubicBezTo>
                  <a:pt x="5064903" y="1432198"/>
                  <a:pt x="5064876" y="1436014"/>
                  <a:pt x="5064310" y="1439816"/>
                </a:cubicBezTo>
                <a:lnTo>
                  <a:pt x="5063811" y="1439783"/>
                </a:lnTo>
                <a:lnTo>
                  <a:pt x="5063785" y="1440278"/>
                </a:lnTo>
                <a:lnTo>
                  <a:pt x="5046666" y="1438652"/>
                </a:lnTo>
                <a:cubicBezTo>
                  <a:pt x="5014292" y="1438125"/>
                  <a:pt x="4982412" y="1435144"/>
                  <a:pt x="4951241" y="1429590"/>
                </a:cubicBezTo>
                <a:cubicBezTo>
                  <a:pt x="4945663" y="1430009"/>
                  <a:pt x="4940334" y="1429061"/>
                  <a:pt x="4935023" y="1428050"/>
                </a:cubicBezTo>
                <a:lnTo>
                  <a:pt x="4934907" y="1426902"/>
                </a:lnTo>
                <a:cubicBezTo>
                  <a:pt x="4576056" y="1367503"/>
                  <a:pt x="4295017" y="1086726"/>
                  <a:pt x="4244741" y="733861"/>
                </a:cubicBezTo>
                <a:cubicBezTo>
                  <a:pt x="4244574" y="733808"/>
                  <a:pt x="4244405" y="733803"/>
                  <a:pt x="4244236" y="733798"/>
                </a:cubicBezTo>
                <a:lnTo>
                  <a:pt x="4243697" y="727122"/>
                </a:lnTo>
                <a:cubicBezTo>
                  <a:pt x="4238639" y="696872"/>
                  <a:pt x="4236188" y="665981"/>
                  <a:pt x="4236230" y="634646"/>
                </a:cubicBezTo>
                <a:cubicBezTo>
                  <a:pt x="4234918" y="629018"/>
                  <a:pt x="4234860" y="623351"/>
                  <a:pt x="4234860" y="617670"/>
                </a:cubicBezTo>
                <a:lnTo>
                  <a:pt x="4235454" y="606230"/>
                </a:lnTo>
                <a:lnTo>
                  <a:pt x="4235952" y="606263"/>
                </a:lnTo>
                <a:close/>
                <a:moveTo>
                  <a:pt x="4213227" y="605769"/>
                </a:moveTo>
                <a:lnTo>
                  <a:pt x="4213253" y="606263"/>
                </a:lnTo>
                <a:lnTo>
                  <a:pt x="4213751" y="606230"/>
                </a:lnTo>
                <a:lnTo>
                  <a:pt x="4214345" y="617670"/>
                </a:lnTo>
                <a:cubicBezTo>
                  <a:pt x="4214345" y="623351"/>
                  <a:pt x="4214286" y="629018"/>
                  <a:pt x="4212974" y="634646"/>
                </a:cubicBezTo>
                <a:cubicBezTo>
                  <a:pt x="4213016" y="665981"/>
                  <a:pt x="4210566" y="696872"/>
                  <a:pt x="4205507" y="727122"/>
                </a:cubicBezTo>
                <a:lnTo>
                  <a:pt x="4204969" y="733798"/>
                </a:lnTo>
                <a:cubicBezTo>
                  <a:pt x="4204799" y="733803"/>
                  <a:pt x="4204631" y="733808"/>
                  <a:pt x="4204463" y="733861"/>
                </a:cubicBezTo>
                <a:cubicBezTo>
                  <a:pt x="4154188" y="1086726"/>
                  <a:pt x="3873149" y="1367503"/>
                  <a:pt x="3514297" y="1426902"/>
                </a:cubicBezTo>
                <a:lnTo>
                  <a:pt x="3514181" y="1428050"/>
                </a:lnTo>
                <a:cubicBezTo>
                  <a:pt x="3508871" y="1429061"/>
                  <a:pt x="3503542" y="1430009"/>
                  <a:pt x="3497965" y="1429590"/>
                </a:cubicBezTo>
                <a:cubicBezTo>
                  <a:pt x="3466793" y="1435144"/>
                  <a:pt x="3434912" y="1438125"/>
                  <a:pt x="3402538" y="1438652"/>
                </a:cubicBezTo>
                <a:lnTo>
                  <a:pt x="3385420" y="1440278"/>
                </a:lnTo>
                <a:lnTo>
                  <a:pt x="3385394" y="1439783"/>
                </a:lnTo>
                <a:lnTo>
                  <a:pt x="3384895" y="1439816"/>
                </a:lnTo>
                <a:cubicBezTo>
                  <a:pt x="3384329" y="1436014"/>
                  <a:pt x="3384302" y="1432198"/>
                  <a:pt x="3384302" y="1428376"/>
                </a:cubicBezTo>
                <a:cubicBezTo>
                  <a:pt x="3384302" y="1422694"/>
                  <a:pt x="3384360" y="1417025"/>
                  <a:pt x="3385672" y="1411395"/>
                </a:cubicBezTo>
                <a:cubicBezTo>
                  <a:pt x="3385630" y="1380067"/>
                  <a:pt x="3388080" y="1349182"/>
                  <a:pt x="3393136" y="1318938"/>
                </a:cubicBezTo>
                <a:lnTo>
                  <a:pt x="3393677" y="1312248"/>
                </a:lnTo>
                <a:cubicBezTo>
                  <a:pt x="3393845" y="1312243"/>
                  <a:pt x="3394015" y="1312238"/>
                  <a:pt x="3394182" y="1312185"/>
                </a:cubicBezTo>
                <a:cubicBezTo>
                  <a:pt x="3444459" y="959319"/>
                  <a:pt x="3725498" y="678542"/>
                  <a:pt x="4084348" y="619144"/>
                </a:cubicBezTo>
                <a:lnTo>
                  <a:pt x="4084465" y="617996"/>
                </a:lnTo>
                <a:cubicBezTo>
                  <a:pt x="4089774" y="616986"/>
                  <a:pt x="4095102" y="616038"/>
                  <a:pt x="4100678" y="616457"/>
                </a:cubicBezTo>
                <a:cubicBezTo>
                  <a:pt x="4131861" y="610900"/>
                  <a:pt x="4163754" y="607919"/>
                  <a:pt x="4196139" y="607392"/>
                </a:cubicBezTo>
                <a:close/>
                <a:moveTo>
                  <a:pt x="2543827" y="605769"/>
                </a:moveTo>
                <a:lnTo>
                  <a:pt x="2560914" y="607392"/>
                </a:lnTo>
                <a:cubicBezTo>
                  <a:pt x="2593300" y="607919"/>
                  <a:pt x="2625192" y="610900"/>
                  <a:pt x="2656376" y="616457"/>
                </a:cubicBezTo>
                <a:cubicBezTo>
                  <a:pt x="2661952" y="616038"/>
                  <a:pt x="2667280" y="616986"/>
                  <a:pt x="2672588" y="617996"/>
                </a:cubicBezTo>
                <a:lnTo>
                  <a:pt x="2672706" y="619144"/>
                </a:lnTo>
                <a:cubicBezTo>
                  <a:pt x="3031556" y="678542"/>
                  <a:pt x="3312595" y="959319"/>
                  <a:pt x="3362871" y="1312185"/>
                </a:cubicBezTo>
                <a:cubicBezTo>
                  <a:pt x="3363039" y="1312238"/>
                  <a:pt x="3363208" y="1312243"/>
                  <a:pt x="3363377" y="1312248"/>
                </a:cubicBezTo>
                <a:lnTo>
                  <a:pt x="3363917" y="1318938"/>
                </a:lnTo>
                <a:cubicBezTo>
                  <a:pt x="3368974" y="1349182"/>
                  <a:pt x="3371423" y="1380067"/>
                  <a:pt x="3371381" y="1411395"/>
                </a:cubicBezTo>
                <a:cubicBezTo>
                  <a:pt x="3372693" y="1417025"/>
                  <a:pt x="3372752" y="1422694"/>
                  <a:pt x="3372752" y="1428376"/>
                </a:cubicBezTo>
                <a:cubicBezTo>
                  <a:pt x="3372752" y="1432198"/>
                  <a:pt x="3372725" y="1436014"/>
                  <a:pt x="3372159" y="1439816"/>
                </a:cubicBezTo>
                <a:lnTo>
                  <a:pt x="3371660" y="1439783"/>
                </a:lnTo>
                <a:lnTo>
                  <a:pt x="3371634" y="1440278"/>
                </a:lnTo>
                <a:lnTo>
                  <a:pt x="3354515" y="1438652"/>
                </a:lnTo>
                <a:cubicBezTo>
                  <a:pt x="3322141" y="1438125"/>
                  <a:pt x="3290261" y="1435144"/>
                  <a:pt x="3259089" y="1429590"/>
                </a:cubicBezTo>
                <a:cubicBezTo>
                  <a:pt x="3253512" y="1430009"/>
                  <a:pt x="3248183" y="1429061"/>
                  <a:pt x="3242872" y="1428050"/>
                </a:cubicBezTo>
                <a:lnTo>
                  <a:pt x="3242756" y="1426902"/>
                </a:lnTo>
                <a:cubicBezTo>
                  <a:pt x="2883905" y="1367503"/>
                  <a:pt x="2602866" y="1086726"/>
                  <a:pt x="2552590" y="733861"/>
                </a:cubicBezTo>
                <a:cubicBezTo>
                  <a:pt x="2552423" y="733808"/>
                  <a:pt x="2552254" y="733803"/>
                  <a:pt x="2552085" y="733798"/>
                </a:cubicBezTo>
                <a:lnTo>
                  <a:pt x="2551547" y="727122"/>
                </a:lnTo>
                <a:cubicBezTo>
                  <a:pt x="2546488" y="696872"/>
                  <a:pt x="2544037" y="665981"/>
                  <a:pt x="2544079" y="634646"/>
                </a:cubicBezTo>
                <a:cubicBezTo>
                  <a:pt x="2542767" y="629018"/>
                  <a:pt x="2542709" y="623351"/>
                  <a:pt x="2542709" y="617670"/>
                </a:cubicBezTo>
                <a:lnTo>
                  <a:pt x="2543303" y="606230"/>
                </a:lnTo>
                <a:lnTo>
                  <a:pt x="2543801" y="606263"/>
                </a:lnTo>
                <a:close/>
                <a:moveTo>
                  <a:pt x="2521076" y="605769"/>
                </a:moveTo>
                <a:lnTo>
                  <a:pt x="2521102" y="606263"/>
                </a:lnTo>
                <a:lnTo>
                  <a:pt x="2521600" y="606230"/>
                </a:lnTo>
                <a:lnTo>
                  <a:pt x="2522194" y="617670"/>
                </a:lnTo>
                <a:cubicBezTo>
                  <a:pt x="2522194" y="623351"/>
                  <a:pt x="2522135" y="629018"/>
                  <a:pt x="2520823" y="634646"/>
                </a:cubicBezTo>
                <a:cubicBezTo>
                  <a:pt x="2520865" y="665981"/>
                  <a:pt x="2518415" y="696872"/>
                  <a:pt x="2513356" y="727122"/>
                </a:cubicBezTo>
                <a:lnTo>
                  <a:pt x="2512818" y="733798"/>
                </a:lnTo>
                <a:cubicBezTo>
                  <a:pt x="2512648" y="733803"/>
                  <a:pt x="2512480" y="733808"/>
                  <a:pt x="2512312" y="733861"/>
                </a:cubicBezTo>
                <a:cubicBezTo>
                  <a:pt x="2462037" y="1086726"/>
                  <a:pt x="2180998" y="1367503"/>
                  <a:pt x="1822147" y="1426902"/>
                </a:cubicBezTo>
                <a:lnTo>
                  <a:pt x="1822030" y="1428050"/>
                </a:lnTo>
                <a:cubicBezTo>
                  <a:pt x="1816720" y="1429061"/>
                  <a:pt x="1811391" y="1430009"/>
                  <a:pt x="1805814" y="1429590"/>
                </a:cubicBezTo>
                <a:cubicBezTo>
                  <a:pt x="1774642" y="1435144"/>
                  <a:pt x="1742762" y="1438125"/>
                  <a:pt x="1710387" y="1438652"/>
                </a:cubicBezTo>
                <a:lnTo>
                  <a:pt x="1693269" y="1440278"/>
                </a:lnTo>
                <a:lnTo>
                  <a:pt x="1693243" y="1439783"/>
                </a:lnTo>
                <a:lnTo>
                  <a:pt x="1692744" y="1439816"/>
                </a:lnTo>
                <a:cubicBezTo>
                  <a:pt x="1692178" y="1436014"/>
                  <a:pt x="1692151" y="1432198"/>
                  <a:pt x="1692151" y="1428376"/>
                </a:cubicBezTo>
                <a:cubicBezTo>
                  <a:pt x="1692151" y="1422694"/>
                  <a:pt x="1692209" y="1417025"/>
                  <a:pt x="1693521" y="1411395"/>
                </a:cubicBezTo>
                <a:cubicBezTo>
                  <a:pt x="1693479" y="1380067"/>
                  <a:pt x="1695929" y="1349182"/>
                  <a:pt x="1700985" y="1318938"/>
                </a:cubicBezTo>
                <a:lnTo>
                  <a:pt x="1701526" y="1312248"/>
                </a:lnTo>
                <a:cubicBezTo>
                  <a:pt x="1701694" y="1312243"/>
                  <a:pt x="1701864" y="1312238"/>
                  <a:pt x="1702031" y="1312185"/>
                </a:cubicBezTo>
                <a:cubicBezTo>
                  <a:pt x="1752308" y="959319"/>
                  <a:pt x="2033347" y="678542"/>
                  <a:pt x="2392197" y="619144"/>
                </a:cubicBezTo>
                <a:lnTo>
                  <a:pt x="2392314" y="617996"/>
                </a:lnTo>
                <a:cubicBezTo>
                  <a:pt x="2397623" y="616986"/>
                  <a:pt x="2402951" y="616038"/>
                  <a:pt x="2408527" y="616457"/>
                </a:cubicBezTo>
                <a:cubicBezTo>
                  <a:pt x="2439710" y="610900"/>
                  <a:pt x="2471603" y="607919"/>
                  <a:pt x="2503988" y="607392"/>
                </a:cubicBezTo>
                <a:close/>
                <a:moveTo>
                  <a:pt x="851676" y="605769"/>
                </a:moveTo>
                <a:lnTo>
                  <a:pt x="868763" y="607392"/>
                </a:lnTo>
                <a:cubicBezTo>
                  <a:pt x="901149" y="607919"/>
                  <a:pt x="933041" y="610900"/>
                  <a:pt x="964225" y="616457"/>
                </a:cubicBezTo>
                <a:cubicBezTo>
                  <a:pt x="969801" y="616038"/>
                  <a:pt x="975129" y="616986"/>
                  <a:pt x="980437" y="617996"/>
                </a:cubicBezTo>
                <a:lnTo>
                  <a:pt x="980555" y="619144"/>
                </a:lnTo>
                <a:cubicBezTo>
                  <a:pt x="1339405" y="678542"/>
                  <a:pt x="1620444" y="959319"/>
                  <a:pt x="1670720" y="1312185"/>
                </a:cubicBezTo>
                <a:cubicBezTo>
                  <a:pt x="1670888" y="1312238"/>
                  <a:pt x="1671057" y="1312243"/>
                  <a:pt x="1671226" y="1312248"/>
                </a:cubicBezTo>
                <a:lnTo>
                  <a:pt x="1671766" y="1318938"/>
                </a:lnTo>
                <a:cubicBezTo>
                  <a:pt x="1676823" y="1349182"/>
                  <a:pt x="1679272" y="1380067"/>
                  <a:pt x="1679230" y="1411395"/>
                </a:cubicBezTo>
                <a:cubicBezTo>
                  <a:pt x="1680542" y="1417025"/>
                  <a:pt x="1680601" y="1422694"/>
                  <a:pt x="1680601" y="1428376"/>
                </a:cubicBezTo>
                <a:cubicBezTo>
                  <a:pt x="1680601" y="1432198"/>
                  <a:pt x="1680574" y="1436014"/>
                  <a:pt x="1680008" y="1439816"/>
                </a:cubicBezTo>
                <a:lnTo>
                  <a:pt x="1679509" y="1439783"/>
                </a:lnTo>
                <a:lnTo>
                  <a:pt x="1679483" y="1440278"/>
                </a:lnTo>
                <a:lnTo>
                  <a:pt x="1662364" y="1438652"/>
                </a:lnTo>
                <a:cubicBezTo>
                  <a:pt x="1629990" y="1438125"/>
                  <a:pt x="1598110" y="1435144"/>
                  <a:pt x="1566938" y="1429590"/>
                </a:cubicBezTo>
                <a:cubicBezTo>
                  <a:pt x="1561361" y="1430009"/>
                  <a:pt x="1556032" y="1429061"/>
                  <a:pt x="1550721" y="1428050"/>
                </a:cubicBezTo>
                <a:lnTo>
                  <a:pt x="1550605" y="1426902"/>
                </a:lnTo>
                <a:cubicBezTo>
                  <a:pt x="1191754" y="1367503"/>
                  <a:pt x="910715" y="1086726"/>
                  <a:pt x="860439" y="733861"/>
                </a:cubicBezTo>
                <a:cubicBezTo>
                  <a:pt x="860272" y="733808"/>
                  <a:pt x="860103" y="733803"/>
                  <a:pt x="859934" y="733798"/>
                </a:cubicBezTo>
                <a:lnTo>
                  <a:pt x="859396" y="727122"/>
                </a:lnTo>
                <a:cubicBezTo>
                  <a:pt x="854337" y="696872"/>
                  <a:pt x="851886" y="665981"/>
                  <a:pt x="851928" y="634646"/>
                </a:cubicBezTo>
                <a:cubicBezTo>
                  <a:pt x="850616" y="629018"/>
                  <a:pt x="850558" y="623351"/>
                  <a:pt x="850558" y="617670"/>
                </a:cubicBezTo>
                <a:lnTo>
                  <a:pt x="851152" y="606230"/>
                </a:lnTo>
                <a:lnTo>
                  <a:pt x="851650" y="606263"/>
                </a:lnTo>
                <a:close/>
                <a:moveTo>
                  <a:pt x="828925" y="605769"/>
                </a:moveTo>
                <a:lnTo>
                  <a:pt x="828951" y="606263"/>
                </a:lnTo>
                <a:lnTo>
                  <a:pt x="829449" y="606230"/>
                </a:lnTo>
                <a:lnTo>
                  <a:pt x="830043" y="617670"/>
                </a:lnTo>
                <a:cubicBezTo>
                  <a:pt x="830043" y="623351"/>
                  <a:pt x="829984" y="629018"/>
                  <a:pt x="828672" y="634646"/>
                </a:cubicBezTo>
                <a:cubicBezTo>
                  <a:pt x="828714" y="665981"/>
                  <a:pt x="826264" y="696872"/>
                  <a:pt x="821205" y="727122"/>
                </a:cubicBezTo>
                <a:lnTo>
                  <a:pt x="820667" y="733798"/>
                </a:lnTo>
                <a:cubicBezTo>
                  <a:pt x="820497" y="733803"/>
                  <a:pt x="820329" y="733808"/>
                  <a:pt x="820161" y="733861"/>
                </a:cubicBezTo>
                <a:cubicBezTo>
                  <a:pt x="769886" y="1086726"/>
                  <a:pt x="488847" y="1367503"/>
                  <a:pt x="129995" y="1426902"/>
                </a:cubicBezTo>
                <a:lnTo>
                  <a:pt x="129879" y="1428050"/>
                </a:lnTo>
                <a:cubicBezTo>
                  <a:pt x="124569" y="1429061"/>
                  <a:pt x="119240" y="1430009"/>
                  <a:pt x="113663" y="1429590"/>
                </a:cubicBezTo>
                <a:cubicBezTo>
                  <a:pt x="82491" y="1435144"/>
                  <a:pt x="50611" y="1438125"/>
                  <a:pt x="18236" y="1438652"/>
                </a:cubicBezTo>
                <a:lnTo>
                  <a:pt x="1118" y="1440278"/>
                </a:lnTo>
                <a:lnTo>
                  <a:pt x="1092" y="1439783"/>
                </a:lnTo>
                <a:lnTo>
                  <a:pt x="593" y="1439816"/>
                </a:lnTo>
                <a:cubicBezTo>
                  <a:pt x="27" y="1436014"/>
                  <a:pt x="0" y="1432198"/>
                  <a:pt x="0" y="1428376"/>
                </a:cubicBezTo>
                <a:cubicBezTo>
                  <a:pt x="0" y="1422694"/>
                  <a:pt x="58" y="1417025"/>
                  <a:pt x="1370" y="1411395"/>
                </a:cubicBezTo>
                <a:cubicBezTo>
                  <a:pt x="1328" y="1380067"/>
                  <a:pt x="3778" y="1349182"/>
                  <a:pt x="8835" y="1318938"/>
                </a:cubicBezTo>
                <a:lnTo>
                  <a:pt x="9375" y="1312248"/>
                </a:lnTo>
                <a:cubicBezTo>
                  <a:pt x="9543" y="1312243"/>
                  <a:pt x="9713" y="1312238"/>
                  <a:pt x="9880" y="1312185"/>
                </a:cubicBezTo>
                <a:cubicBezTo>
                  <a:pt x="60157" y="959319"/>
                  <a:pt x="341196" y="678542"/>
                  <a:pt x="700046" y="619144"/>
                </a:cubicBezTo>
                <a:lnTo>
                  <a:pt x="700163" y="617996"/>
                </a:lnTo>
                <a:cubicBezTo>
                  <a:pt x="705472" y="616986"/>
                  <a:pt x="710800" y="616038"/>
                  <a:pt x="716376" y="616457"/>
                </a:cubicBezTo>
                <a:cubicBezTo>
                  <a:pt x="747559" y="610900"/>
                  <a:pt x="779452" y="607919"/>
                  <a:pt x="811837" y="607392"/>
                </a:cubicBezTo>
                <a:close/>
                <a:moveTo>
                  <a:pt x="8824701" y="0"/>
                </a:moveTo>
                <a:lnTo>
                  <a:pt x="9033411" y="0"/>
                </a:lnTo>
                <a:cubicBezTo>
                  <a:pt x="9066347" y="30426"/>
                  <a:pt x="9096640" y="63469"/>
                  <a:pt x="9123965" y="98781"/>
                </a:cubicBezTo>
                <a:lnTo>
                  <a:pt x="9139239" y="122382"/>
                </a:lnTo>
                <a:lnTo>
                  <a:pt x="9139239" y="425734"/>
                </a:lnTo>
                <a:lnTo>
                  <a:pt x="9104305" y="314451"/>
                </a:lnTo>
                <a:cubicBezTo>
                  <a:pt x="9046997" y="183490"/>
                  <a:pt x="8948803" y="73504"/>
                  <a:pt x="8824701" y="0"/>
                </a:cubicBezTo>
                <a:close/>
                <a:moveTo>
                  <a:pt x="8494877" y="0"/>
                </a:moveTo>
                <a:lnTo>
                  <a:pt x="8628893" y="0"/>
                </a:lnTo>
                <a:cubicBezTo>
                  <a:pt x="8697052" y="198004"/>
                  <a:pt x="8856086" y="355591"/>
                  <a:pt x="9058275" y="426756"/>
                </a:cubicBezTo>
                <a:lnTo>
                  <a:pt x="9139239" y="449526"/>
                </a:lnTo>
                <a:lnTo>
                  <a:pt x="9139239" y="577136"/>
                </a:lnTo>
                <a:lnTo>
                  <a:pt x="9043252" y="554355"/>
                </a:lnTo>
                <a:cubicBezTo>
                  <a:pt x="8776836" y="470904"/>
                  <a:pt x="8569058" y="262348"/>
                  <a:pt x="8494877" y="0"/>
                </a:cubicBezTo>
                <a:close/>
                <a:moveTo>
                  <a:pt x="7876547" y="0"/>
                </a:moveTo>
                <a:lnTo>
                  <a:pt x="8085257" y="0"/>
                </a:lnTo>
                <a:cubicBezTo>
                  <a:pt x="7919787" y="98005"/>
                  <a:pt x="7800378" y="260867"/>
                  <a:pt x="7762527" y="451830"/>
                </a:cubicBezTo>
                <a:cubicBezTo>
                  <a:pt x="8006579" y="399791"/>
                  <a:pt x="8203169" y="226290"/>
                  <a:pt x="8281065" y="0"/>
                </a:cubicBezTo>
                <a:lnTo>
                  <a:pt x="8415081" y="0"/>
                </a:lnTo>
                <a:cubicBezTo>
                  <a:pt x="8330303" y="299826"/>
                  <a:pt x="8071031" y="529393"/>
                  <a:pt x="7749156" y="582253"/>
                </a:cubicBezTo>
                <a:lnTo>
                  <a:pt x="7749040" y="583392"/>
                </a:lnTo>
                <a:cubicBezTo>
                  <a:pt x="7743729" y="584395"/>
                  <a:pt x="7738400" y="585336"/>
                  <a:pt x="7732823" y="584920"/>
                </a:cubicBezTo>
                <a:cubicBezTo>
                  <a:pt x="7701651" y="590430"/>
                  <a:pt x="7669771" y="593388"/>
                  <a:pt x="7637396" y="593911"/>
                </a:cubicBezTo>
                <a:lnTo>
                  <a:pt x="7620278" y="595524"/>
                </a:lnTo>
                <a:lnTo>
                  <a:pt x="7620252" y="595033"/>
                </a:lnTo>
                <a:lnTo>
                  <a:pt x="7619753" y="595066"/>
                </a:lnTo>
                <a:cubicBezTo>
                  <a:pt x="7619187" y="591293"/>
                  <a:pt x="7619160" y="587507"/>
                  <a:pt x="7619160" y="583715"/>
                </a:cubicBezTo>
                <a:cubicBezTo>
                  <a:pt x="7619160" y="578078"/>
                  <a:pt x="7619219" y="572454"/>
                  <a:pt x="7620531" y="566868"/>
                </a:cubicBezTo>
                <a:cubicBezTo>
                  <a:pt x="7620488" y="535786"/>
                  <a:pt x="7622938" y="505143"/>
                  <a:pt x="7627995" y="475137"/>
                </a:cubicBezTo>
                <a:lnTo>
                  <a:pt x="7628535" y="468500"/>
                </a:lnTo>
                <a:cubicBezTo>
                  <a:pt x="7628704" y="468495"/>
                  <a:pt x="7628873" y="468490"/>
                  <a:pt x="7629040" y="468437"/>
                </a:cubicBezTo>
                <a:cubicBezTo>
                  <a:pt x="7655343" y="285283"/>
                  <a:pt x="7744803" y="121704"/>
                  <a:pt x="7876547" y="0"/>
                </a:cubicBezTo>
                <a:close/>
                <a:moveTo>
                  <a:pt x="6802727" y="0"/>
                </a:moveTo>
                <a:lnTo>
                  <a:pt x="6936742" y="0"/>
                </a:lnTo>
                <a:cubicBezTo>
                  <a:pt x="7014638" y="226290"/>
                  <a:pt x="7211228" y="399791"/>
                  <a:pt x="7455280" y="451830"/>
                </a:cubicBezTo>
                <a:cubicBezTo>
                  <a:pt x="7417429" y="260867"/>
                  <a:pt x="7298020" y="98005"/>
                  <a:pt x="7132550" y="0"/>
                </a:cubicBezTo>
                <a:lnTo>
                  <a:pt x="7341259" y="0"/>
                </a:lnTo>
                <a:cubicBezTo>
                  <a:pt x="7473003" y="121704"/>
                  <a:pt x="7562464" y="285283"/>
                  <a:pt x="7588766" y="468437"/>
                </a:cubicBezTo>
                <a:cubicBezTo>
                  <a:pt x="7588934" y="468490"/>
                  <a:pt x="7589103" y="468495"/>
                  <a:pt x="7589272" y="468500"/>
                </a:cubicBezTo>
                <a:lnTo>
                  <a:pt x="7589812" y="475137"/>
                </a:lnTo>
                <a:cubicBezTo>
                  <a:pt x="7594869" y="505143"/>
                  <a:pt x="7597319" y="535786"/>
                  <a:pt x="7597276" y="566868"/>
                </a:cubicBezTo>
                <a:cubicBezTo>
                  <a:pt x="7598588" y="572454"/>
                  <a:pt x="7598647" y="578078"/>
                  <a:pt x="7598647" y="583715"/>
                </a:cubicBezTo>
                <a:cubicBezTo>
                  <a:pt x="7598647" y="587507"/>
                  <a:pt x="7598620" y="591293"/>
                  <a:pt x="7598054" y="595066"/>
                </a:cubicBezTo>
                <a:lnTo>
                  <a:pt x="7597555" y="595033"/>
                </a:lnTo>
                <a:lnTo>
                  <a:pt x="7597529" y="595524"/>
                </a:lnTo>
                <a:lnTo>
                  <a:pt x="7580411" y="593911"/>
                </a:lnTo>
                <a:cubicBezTo>
                  <a:pt x="7548036" y="593388"/>
                  <a:pt x="7516156" y="590430"/>
                  <a:pt x="7484984" y="584920"/>
                </a:cubicBezTo>
                <a:cubicBezTo>
                  <a:pt x="7479407" y="585336"/>
                  <a:pt x="7474078" y="584395"/>
                  <a:pt x="7468767" y="583392"/>
                </a:cubicBezTo>
                <a:lnTo>
                  <a:pt x="7468651" y="582253"/>
                </a:lnTo>
                <a:cubicBezTo>
                  <a:pt x="7146776" y="529393"/>
                  <a:pt x="6887504" y="299826"/>
                  <a:pt x="6802727" y="0"/>
                </a:cubicBezTo>
                <a:close/>
                <a:moveTo>
                  <a:pt x="6184397" y="0"/>
                </a:moveTo>
                <a:lnTo>
                  <a:pt x="6393106" y="0"/>
                </a:lnTo>
                <a:cubicBezTo>
                  <a:pt x="6227636" y="98005"/>
                  <a:pt x="6108227" y="260867"/>
                  <a:pt x="6070376" y="451830"/>
                </a:cubicBezTo>
                <a:cubicBezTo>
                  <a:pt x="6314429" y="399791"/>
                  <a:pt x="6511018" y="226290"/>
                  <a:pt x="6588914" y="0"/>
                </a:cubicBezTo>
                <a:lnTo>
                  <a:pt x="6722931" y="0"/>
                </a:lnTo>
                <a:cubicBezTo>
                  <a:pt x="6638152" y="299826"/>
                  <a:pt x="6378880" y="529393"/>
                  <a:pt x="6057005" y="582253"/>
                </a:cubicBezTo>
                <a:lnTo>
                  <a:pt x="6056889" y="583392"/>
                </a:lnTo>
                <a:cubicBezTo>
                  <a:pt x="6051578" y="584395"/>
                  <a:pt x="6046249" y="585336"/>
                  <a:pt x="6040672" y="584920"/>
                </a:cubicBezTo>
                <a:cubicBezTo>
                  <a:pt x="6009500" y="590430"/>
                  <a:pt x="5977620" y="593388"/>
                  <a:pt x="5945246" y="593911"/>
                </a:cubicBezTo>
                <a:lnTo>
                  <a:pt x="5928127" y="595524"/>
                </a:lnTo>
                <a:lnTo>
                  <a:pt x="5928101" y="595033"/>
                </a:lnTo>
                <a:lnTo>
                  <a:pt x="5927602" y="595066"/>
                </a:lnTo>
                <a:cubicBezTo>
                  <a:pt x="5927036" y="591293"/>
                  <a:pt x="5927009" y="587507"/>
                  <a:pt x="5927009" y="583715"/>
                </a:cubicBezTo>
                <a:cubicBezTo>
                  <a:pt x="5927009" y="578078"/>
                  <a:pt x="5927068" y="572454"/>
                  <a:pt x="5928380" y="566868"/>
                </a:cubicBezTo>
                <a:cubicBezTo>
                  <a:pt x="5928338" y="535786"/>
                  <a:pt x="5930787" y="505143"/>
                  <a:pt x="5935844" y="475137"/>
                </a:cubicBezTo>
                <a:lnTo>
                  <a:pt x="5936384" y="468500"/>
                </a:lnTo>
                <a:cubicBezTo>
                  <a:pt x="5936553" y="468495"/>
                  <a:pt x="5936722" y="468490"/>
                  <a:pt x="5936890" y="468437"/>
                </a:cubicBezTo>
                <a:cubicBezTo>
                  <a:pt x="5963192" y="285283"/>
                  <a:pt x="6052653" y="121703"/>
                  <a:pt x="6184397" y="0"/>
                </a:cubicBezTo>
                <a:close/>
                <a:moveTo>
                  <a:pt x="5110576" y="0"/>
                </a:moveTo>
                <a:lnTo>
                  <a:pt x="5244592" y="0"/>
                </a:lnTo>
                <a:cubicBezTo>
                  <a:pt x="5322488" y="226290"/>
                  <a:pt x="5519077" y="399791"/>
                  <a:pt x="5763129" y="451830"/>
                </a:cubicBezTo>
                <a:cubicBezTo>
                  <a:pt x="5725278" y="260867"/>
                  <a:pt x="5605869" y="98005"/>
                  <a:pt x="5440399" y="0"/>
                </a:cubicBezTo>
                <a:lnTo>
                  <a:pt x="5649109" y="0"/>
                </a:lnTo>
                <a:cubicBezTo>
                  <a:pt x="5780853" y="121704"/>
                  <a:pt x="5870314" y="285283"/>
                  <a:pt x="5896616" y="468437"/>
                </a:cubicBezTo>
                <a:cubicBezTo>
                  <a:pt x="5896783" y="468490"/>
                  <a:pt x="5896953" y="468495"/>
                  <a:pt x="5897121" y="468500"/>
                </a:cubicBezTo>
                <a:lnTo>
                  <a:pt x="5897662" y="475137"/>
                </a:lnTo>
                <a:cubicBezTo>
                  <a:pt x="5902718" y="505143"/>
                  <a:pt x="5905168" y="535786"/>
                  <a:pt x="5905126" y="566868"/>
                </a:cubicBezTo>
                <a:cubicBezTo>
                  <a:pt x="5906438" y="572454"/>
                  <a:pt x="5906496" y="578078"/>
                  <a:pt x="5906496" y="583715"/>
                </a:cubicBezTo>
                <a:cubicBezTo>
                  <a:pt x="5906496" y="587507"/>
                  <a:pt x="5906469" y="591293"/>
                  <a:pt x="5905903" y="595066"/>
                </a:cubicBezTo>
                <a:lnTo>
                  <a:pt x="5905404" y="595033"/>
                </a:lnTo>
                <a:lnTo>
                  <a:pt x="5905378" y="595524"/>
                </a:lnTo>
                <a:lnTo>
                  <a:pt x="5888260" y="593911"/>
                </a:lnTo>
                <a:cubicBezTo>
                  <a:pt x="5855886" y="593388"/>
                  <a:pt x="5824005" y="590430"/>
                  <a:pt x="5792833" y="584920"/>
                </a:cubicBezTo>
                <a:cubicBezTo>
                  <a:pt x="5787256" y="585336"/>
                  <a:pt x="5781927" y="584395"/>
                  <a:pt x="5776617" y="583392"/>
                </a:cubicBezTo>
                <a:lnTo>
                  <a:pt x="5776501" y="582253"/>
                </a:lnTo>
                <a:cubicBezTo>
                  <a:pt x="5454626" y="529393"/>
                  <a:pt x="5195354" y="299826"/>
                  <a:pt x="5110576" y="0"/>
                </a:cubicBezTo>
                <a:close/>
                <a:moveTo>
                  <a:pt x="4492246" y="0"/>
                </a:moveTo>
                <a:lnTo>
                  <a:pt x="4700955" y="0"/>
                </a:lnTo>
                <a:cubicBezTo>
                  <a:pt x="4535485" y="98005"/>
                  <a:pt x="4416076" y="260867"/>
                  <a:pt x="4378225" y="451830"/>
                </a:cubicBezTo>
                <a:cubicBezTo>
                  <a:pt x="4622279" y="399791"/>
                  <a:pt x="4818867" y="226290"/>
                  <a:pt x="4896763" y="0"/>
                </a:cubicBezTo>
                <a:lnTo>
                  <a:pt x="5030779" y="0"/>
                </a:lnTo>
                <a:cubicBezTo>
                  <a:pt x="4946001" y="299826"/>
                  <a:pt x="4686729" y="529393"/>
                  <a:pt x="4364853" y="582253"/>
                </a:cubicBezTo>
                <a:lnTo>
                  <a:pt x="4364737" y="583392"/>
                </a:lnTo>
                <a:cubicBezTo>
                  <a:pt x="4359427" y="584395"/>
                  <a:pt x="4354098" y="585336"/>
                  <a:pt x="4348521" y="584920"/>
                </a:cubicBezTo>
                <a:cubicBezTo>
                  <a:pt x="4317350" y="590430"/>
                  <a:pt x="4285468" y="593388"/>
                  <a:pt x="4253094" y="593911"/>
                </a:cubicBezTo>
                <a:lnTo>
                  <a:pt x="4235976" y="595524"/>
                </a:lnTo>
                <a:lnTo>
                  <a:pt x="4235950" y="595033"/>
                </a:lnTo>
                <a:lnTo>
                  <a:pt x="4235451" y="595066"/>
                </a:lnTo>
                <a:cubicBezTo>
                  <a:pt x="4234885" y="591293"/>
                  <a:pt x="4234858" y="587507"/>
                  <a:pt x="4234858" y="583715"/>
                </a:cubicBezTo>
                <a:cubicBezTo>
                  <a:pt x="4234858" y="578078"/>
                  <a:pt x="4234916" y="572454"/>
                  <a:pt x="4236228" y="566868"/>
                </a:cubicBezTo>
                <a:cubicBezTo>
                  <a:pt x="4236186" y="535786"/>
                  <a:pt x="4238636" y="505143"/>
                  <a:pt x="4243692" y="475137"/>
                </a:cubicBezTo>
                <a:lnTo>
                  <a:pt x="4244233" y="468500"/>
                </a:lnTo>
                <a:cubicBezTo>
                  <a:pt x="4244401" y="468495"/>
                  <a:pt x="4244571" y="468490"/>
                  <a:pt x="4244738" y="468437"/>
                </a:cubicBezTo>
                <a:cubicBezTo>
                  <a:pt x="4271041" y="285283"/>
                  <a:pt x="4360502" y="121704"/>
                  <a:pt x="4492246" y="0"/>
                </a:cubicBezTo>
                <a:close/>
                <a:moveTo>
                  <a:pt x="3418424" y="0"/>
                </a:moveTo>
                <a:lnTo>
                  <a:pt x="3552441" y="0"/>
                </a:lnTo>
                <a:cubicBezTo>
                  <a:pt x="3630337" y="226291"/>
                  <a:pt x="3826926" y="399791"/>
                  <a:pt x="4070978" y="451830"/>
                </a:cubicBezTo>
                <a:cubicBezTo>
                  <a:pt x="4033127" y="260867"/>
                  <a:pt x="3913719" y="98005"/>
                  <a:pt x="3748249" y="0"/>
                </a:cubicBezTo>
                <a:lnTo>
                  <a:pt x="3956957" y="0"/>
                </a:lnTo>
                <a:cubicBezTo>
                  <a:pt x="4088702" y="121703"/>
                  <a:pt x="4178162" y="285283"/>
                  <a:pt x="4204464" y="468437"/>
                </a:cubicBezTo>
                <a:cubicBezTo>
                  <a:pt x="4204632" y="468490"/>
                  <a:pt x="4204801" y="468495"/>
                  <a:pt x="4204970" y="468499"/>
                </a:cubicBezTo>
                <a:lnTo>
                  <a:pt x="4205510" y="475137"/>
                </a:lnTo>
                <a:cubicBezTo>
                  <a:pt x="4210567" y="505143"/>
                  <a:pt x="4213016" y="535786"/>
                  <a:pt x="4212974" y="566868"/>
                </a:cubicBezTo>
                <a:cubicBezTo>
                  <a:pt x="4214286" y="572454"/>
                  <a:pt x="4214345" y="578078"/>
                  <a:pt x="4214345" y="583715"/>
                </a:cubicBezTo>
                <a:cubicBezTo>
                  <a:pt x="4214345" y="587508"/>
                  <a:pt x="4214318" y="591293"/>
                  <a:pt x="4213752" y="595066"/>
                </a:cubicBezTo>
                <a:lnTo>
                  <a:pt x="4213253" y="595033"/>
                </a:lnTo>
                <a:lnTo>
                  <a:pt x="4213227" y="595524"/>
                </a:lnTo>
                <a:lnTo>
                  <a:pt x="4196108" y="593911"/>
                </a:lnTo>
                <a:cubicBezTo>
                  <a:pt x="4163734" y="593388"/>
                  <a:pt x="4131854" y="590430"/>
                  <a:pt x="4100682" y="584920"/>
                </a:cubicBezTo>
                <a:cubicBezTo>
                  <a:pt x="4095105" y="585336"/>
                  <a:pt x="4089776" y="584395"/>
                  <a:pt x="4084465" y="583392"/>
                </a:cubicBezTo>
                <a:lnTo>
                  <a:pt x="4084349" y="582253"/>
                </a:lnTo>
                <a:cubicBezTo>
                  <a:pt x="3762475" y="529393"/>
                  <a:pt x="3503203" y="299826"/>
                  <a:pt x="3418424" y="0"/>
                </a:cubicBezTo>
                <a:close/>
                <a:moveTo>
                  <a:pt x="2800095" y="0"/>
                </a:moveTo>
                <a:lnTo>
                  <a:pt x="3008804" y="0"/>
                </a:lnTo>
                <a:cubicBezTo>
                  <a:pt x="2843334" y="98005"/>
                  <a:pt x="2723925" y="260867"/>
                  <a:pt x="2686074" y="451830"/>
                </a:cubicBezTo>
                <a:cubicBezTo>
                  <a:pt x="2930126" y="399791"/>
                  <a:pt x="3126716" y="226291"/>
                  <a:pt x="3204612" y="0"/>
                </a:cubicBezTo>
                <a:lnTo>
                  <a:pt x="3338628" y="0"/>
                </a:lnTo>
                <a:cubicBezTo>
                  <a:pt x="3253850" y="299826"/>
                  <a:pt x="2994578" y="529393"/>
                  <a:pt x="2672703" y="582253"/>
                </a:cubicBezTo>
                <a:lnTo>
                  <a:pt x="2672586" y="583392"/>
                </a:lnTo>
                <a:cubicBezTo>
                  <a:pt x="2667276" y="584395"/>
                  <a:pt x="2661947" y="585336"/>
                  <a:pt x="2656370" y="584920"/>
                </a:cubicBezTo>
                <a:cubicBezTo>
                  <a:pt x="2625198" y="590430"/>
                  <a:pt x="2593318" y="593388"/>
                  <a:pt x="2560943" y="593911"/>
                </a:cubicBezTo>
                <a:lnTo>
                  <a:pt x="2543825" y="595524"/>
                </a:lnTo>
                <a:lnTo>
                  <a:pt x="2543799" y="595033"/>
                </a:lnTo>
                <a:lnTo>
                  <a:pt x="2543300" y="595066"/>
                </a:lnTo>
                <a:cubicBezTo>
                  <a:pt x="2542734" y="591293"/>
                  <a:pt x="2542707" y="587507"/>
                  <a:pt x="2542707" y="583715"/>
                </a:cubicBezTo>
                <a:cubicBezTo>
                  <a:pt x="2542707" y="578078"/>
                  <a:pt x="2542765" y="572454"/>
                  <a:pt x="2544077" y="566868"/>
                </a:cubicBezTo>
                <a:cubicBezTo>
                  <a:pt x="2544035" y="535786"/>
                  <a:pt x="2546485" y="505143"/>
                  <a:pt x="2551541" y="475137"/>
                </a:cubicBezTo>
                <a:lnTo>
                  <a:pt x="2552082" y="468499"/>
                </a:lnTo>
                <a:cubicBezTo>
                  <a:pt x="2552250" y="468495"/>
                  <a:pt x="2552420" y="468490"/>
                  <a:pt x="2552587" y="468437"/>
                </a:cubicBezTo>
                <a:cubicBezTo>
                  <a:pt x="2578890" y="285283"/>
                  <a:pt x="2668350" y="121703"/>
                  <a:pt x="2800095" y="0"/>
                </a:cubicBezTo>
                <a:close/>
                <a:moveTo>
                  <a:pt x="1726273" y="0"/>
                </a:moveTo>
                <a:lnTo>
                  <a:pt x="1860290" y="0"/>
                </a:lnTo>
                <a:cubicBezTo>
                  <a:pt x="1938186" y="226291"/>
                  <a:pt x="2134775" y="399791"/>
                  <a:pt x="2378827" y="451830"/>
                </a:cubicBezTo>
                <a:cubicBezTo>
                  <a:pt x="2340976" y="260867"/>
                  <a:pt x="2221567" y="98005"/>
                  <a:pt x="2056098" y="0"/>
                </a:cubicBezTo>
                <a:lnTo>
                  <a:pt x="2264806" y="0"/>
                </a:lnTo>
                <a:cubicBezTo>
                  <a:pt x="2396551" y="121703"/>
                  <a:pt x="2486011" y="285283"/>
                  <a:pt x="2512313" y="468437"/>
                </a:cubicBezTo>
                <a:cubicBezTo>
                  <a:pt x="2512481" y="468490"/>
                  <a:pt x="2512650" y="468495"/>
                  <a:pt x="2512819" y="468499"/>
                </a:cubicBezTo>
                <a:lnTo>
                  <a:pt x="2513359" y="475137"/>
                </a:lnTo>
                <a:cubicBezTo>
                  <a:pt x="2518416" y="505143"/>
                  <a:pt x="2520865" y="535786"/>
                  <a:pt x="2520823" y="566868"/>
                </a:cubicBezTo>
                <a:cubicBezTo>
                  <a:pt x="2522135" y="572454"/>
                  <a:pt x="2522194" y="578078"/>
                  <a:pt x="2522194" y="583715"/>
                </a:cubicBezTo>
                <a:cubicBezTo>
                  <a:pt x="2522194" y="587508"/>
                  <a:pt x="2522167" y="591293"/>
                  <a:pt x="2521601" y="595066"/>
                </a:cubicBezTo>
                <a:lnTo>
                  <a:pt x="2521102" y="595033"/>
                </a:lnTo>
                <a:lnTo>
                  <a:pt x="2521076" y="595524"/>
                </a:lnTo>
                <a:lnTo>
                  <a:pt x="2503957" y="593911"/>
                </a:lnTo>
                <a:cubicBezTo>
                  <a:pt x="2471583" y="593388"/>
                  <a:pt x="2439703" y="590430"/>
                  <a:pt x="2408531" y="584920"/>
                </a:cubicBezTo>
                <a:cubicBezTo>
                  <a:pt x="2402954" y="585336"/>
                  <a:pt x="2397625" y="584395"/>
                  <a:pt x="2392314" y="583392"/>
                </a:cubicBezTo>
                <a:lnTo>
                  <a:pt x="2392198" y="582253"/>
                </a:lnTo>
                <a:cubicBezTo>
                  <a:pt x="2070324" y="529393"/>
                  <a:pt x="1811051" y="299826"/>
                  <a:pt x="1726273" y="0"/>
                </a:cubicBezTo>
                <a:close/>
                <a:moveTo>
                  <a:pt x="1107944" y="0"/>
                </a:moveTo>
                <a:lnTo>
                  <a:pt x="1316652" y="0"/>
                </a:lnTo>
                <a:cubicBezTo>
                  <a:pt x="1151183" y="98005"/>
                  <a:pt x="1031774" y="260867"/>
                  <a:pt x="993923" y="451830"/>
                </a:cubicBezTo>
                <a:cubicBezTo>
                  <a:pt x="1237975" y="399791"/>
                  <a:pt x="1434564" y="226291"/>
                  <a:pt x="1512461" y="0"/>
                </a:cubicBezTo>
                <a:lnTo>
                  <a:pt x="1646477" y="0"/>
                </a:lnTo>
                <a:cubicBezTo>
                  <a:pt x="1561699" y="299826"/>
                  <a:pt x="1302427" y="529393"/>
                  <a:pt x="980552" y="582253"/>
                </a:cubicBezTo>
                <a:lnTo>
                  <a:pt x="980435" y="583392"/>
                </a:lnTo>
                <a:cubicBezTo>
                  <a:pt x="975125" y="584395"/>
                  <a:pt x="969796" y="585336"/>
                  <a:pt x="964219" y="584920"/>
                </a:cubicBezTo>
                <a:cubicBezTo>
                  <a:pt x="933047" y="590430"/>
                  <a:pt x="901167" y="593388"/>
                  <a:pt x="868792" y="593911"/>
                </a:cubicBezTo>
                <a:lnTo>
                  <a:pt x="851674" y="595524"/>
                </a:lnTo>
                <a:lnTo>
                  <a:pt x="851648" y="595033"/>
                </a:lnTo>
                <a:lnTo>
                  <a:pt x="851149" y="595066"/>
                </a:lnTo>
                <a:cubicBezTo>
                  <a:pt x="850583" y="591293"/>
                  <a:pt x="850556" y="587507"/>
                  <a:pt x="850556" y="583715"/>
                </a:cubicBezTo>
                <a:cubicBezTo>
                  <a:pt x="850556" y="578078"/>
                  <a:pt x="850614" y="572454"/>
                  <a:pt x="851926" y="566868"/>
                </a:cubicBezTo>
                <a:cubicBezTo>
                  <a:pt x="851884" y="535786"/>
                  <a:pt x="854334" y="505143"/>
                  <a:pt x="859390" y="475137"/>
                </a:cubicBezTo>
                <a:lnTo>
                  <a:pt x="859931" y="468499"/>
                </a:lnTo>
                <a:cubicBezTo>
                  <a:pt x="860099" y="468495"/>
                  <a:pt x="860269" y="468490"/>
                  <a:pt x="860436" y="468437"/>
                </a:cubicBezTo>
                <a:cubicBezTo>
                  <a:pt x="886739" y="285283"/>
                  <a:pt x="976199" y="121704"/>
                  <a:pt x="1107944" y="0"/>
                </a:cubicBezTo>
                <a:close/>
                <a:moveTo>
                  <a:pt x="34122" y="0"/>
                </a:moveTo>
                <a:lnTo>
                  <a:pt x="168138" y="0"/>
                </a:lnTo>
                <a:cubicBezTo>
                  <a:pt x="246034" y="226290"/>
                  <a:pt x="442624" y="399791"/>
                  <a:pt x="686676" y="451830"/>
                </a:cubicBezTo>
                <a:cubicBezTo>
                  <a:pt x="648825" y="260867"/>
                  <a:pt x="529416" y="98005"/>
                  <a:pt x="363946" y="0"/>
                </a:cubicBezTo>
                <a:lnTo>
                  <a:pt x="572655" y="0"/>
                </a:lnTo>
                <a:cubicBezTo>
                  <a:pt x="704400" y="121703"/>
                  <a:pt x="793860" y="285283"/>
                  <a:pt x="820162" y="468437"/>
                </a:cubicBezTo>
                <a:cubicBezTo>
                  <a:pt x="820330" y="468490"/>
                  <a:pt x="820499" y="468495"/>
                  <a:pt x="820668" y="468500"/>
                </a:cubicBezTo>
                <a:lnTo>
                  <a:pt x="821208" y="475137"/>
                </a:lnTo>
                <a:cubicBezTo>
                  <a:pt x="826265" y="505143"/>
                  <a:pt x="828714" y="535786"/>
                  <a:pt x="828672" y="566868"/>
                </a:cubicBezTo>
                <a:cubicBezTo>
                  <a:pt x="829984" y="572454"/>
                  <a:pt x="830043" y="578078"/>
                  <a:pt x="830043" y="583715"/>
                </a:cubicBezTo>
                <a:cubicBezTo>
                  <a:pt x="830043" y="587508"/>
                  <a:pt x="830016" y="591293"/>
                  <a:pt x="829450" y="595066"/>
                </a:cubicBezTo>
                <a:lnTo>
                  <a:pt x="828951" y="595033"/>
                </a:lnTo>
                <a:lnTo>
                  <a:pt x="828925" y="595524"/>
                </a:lnTo>
                <a:lnTo>
                  <a:pt x="811806" y="593911"/>
                </a:lnTo>
                <a:cubicBezTo>
                  <a:pt x="779432" y="593388"/>
                  <a:pt x="747552" y="590430"/>
                  <a:pt x="716380" y="584920"/>
                </a:cubicBezTo>
                <a:cubicBezTo>
                  <a:pt x="710803" y="585336"/>
                  <a:pt x="705474" y="584395"/>
                  <a:pt x="700163" y="583392"/>
                </a:cubicBezTo>
                <a:lnTo>
                  <a:pt x="700047" y="582253"/>
                </a:lnTo>
                <a:cubicBezTo>
                  <a:pt x="378172" y="529393"/>
                  <a:pt x="118900" y="299826"/>
                  <a:pt x="341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4960137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57950" y="4960137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213F7067-F152-46FD-8E05-9DA6832C1CFB}" type="datetimeFigureOut">
              <a:rPr lang="en-US" smtClean="0"/>
              <a:pPr/>
              <a:t>5/20/2025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3FF6B-EC9C-4FA5-8FDD-A15C58B567F9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8487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F7067-F152-46FD-8E05-9DA6832C1CFB}" type="datetimeFigureOut">
              <a:rPr lang="en-US" smtClean="0"/>
              <a:pPr/>
              <a:t>5/20/2025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3FF6B-EC9C-4FA5-8FDD-A15C58B567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1202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Freeform 10"/>
          <p:cNvSpPr/>
          <p:nvPr/>
        </p:nvSpPr>
        <p:spPr>
          <a:xfrm>
            <a:off x="4762" y="0"/>
            <a:ext cx="9139239" cy="4572001"/>
          </a:xfrm>
          <a:custGeom>
            <a:avLst/>
            <a:gdLst/>
            <a:ahLst/>
            <a:cxnLst/>
            <a:rect l="l" t="t" r="r" b="b"/>
            <a:pathLst>
              <a:path w="9139239" h="4572001">
                <a:moveTo>
                  <a:pt x="9139239" y="4171458"/>
                </a:moveTo>
                <a:lnTo>
                  <a:pt x="9139239" y="4479120"/>
                </a:lnTo>
                <a:lnTo>
                  <a:pt x="9061857" y="4572001"/>
                </a:lnTo>
                <a:lnTo>
                  <a:pt x="8867616" y="4572001"/>
                </a:lnTo>
                <a:cubicBezTo>
                  <a:pt x="8974940" y="4496648"/>
                  <a:pt x="9059271" y="4392377"/>
                  <a:pt x="9109281" y="4270954"/>
                </a:cubicBezTo>
                <a:close/>
                <a:moveTo>
                  <a:pt x="9139239" y="4017903"/>
                </a:moveTo>
                <a:lnTo>
                  <a:pt x="9139239" y="4146549"/>
                </a:lnTo>
                <a:lnTo>
                  <a:pt x="9061849" y="4168266"/>
                </a:lnTo>
                <a:cubicBezTo>
                  <a:pt x="8867508" y="4236060"/>
                  <a:pt x="8712637" y="4384208"/>
                  <a:pt x="8639677" y="4572001"/>
                </a:cubicBezTo>
                <a:lnTo>
                  <a:pt x="8502130" y="4572001"/>
                </a:lnTo>
                <a:cubicBezTo>
                  <a:pt x="8583823" y="4319597"/>
                  <a:pt x="8787913" y="4120306"/>
                  <a:pt x="9046727" y="4039822"/>
                </a:cubicBezTo>
                <a:close/>
                <a:moveTo>
                  <a:pt x="7620280" y="3999419"/>
                </a:moveTo>
                <a:lnTo>
                  <a:pt x="7637367" y="4001042"/>
                </a:lnTo>
                <a:cubicBezTo>
                  <a:pt x="7669753" y="4001569"/>
                  <a:pt x="7701646" y="4004550"/>
                  <a:pt x="7732829" y="4010107"/>
                </a:cubicBezTo>
                <a:cubicBezTo>
                  <a:pt x="7738405" y="4009688"/>
                  <a:pt x="7743733" y="4010636"/>
                  <a:pt x="7749042" y="4011646"/>
                </a:cubicBezTo>
                <a:lnTo>
                  <a:pt x="7749159" y="4012794"/>
                </a:lnTo>
                <a:cubicBezTo>
                  <a:pt x="8061238" y="4064450"/>
                  <a:pt x="8314467" y="4283539"/>
                  <a:pt x="8407830" y="4572001"/>
                </a:cubicBezTo>
                <a:lnTo>
                  <a:pt x="8270283" y="4572001"/>
                </a:lnTo>
                <a:cubicBezTo>
                  <a:pt x="8186900" y="4357380"/>
                  <a:pt x="7996531" y="4194541"/>
                  <a:pt x="7762529" y="4144250"/>
                </a:cubicBezTo>
                <a:cubicBezTo>
                  <a:pt x="7797023" y="4319651"/>
                  <a:pt x="7899246" y="4471530"/>
                  <a:pt x="8042344" y="4572001"/>
                </a:cubicBezTo>
                <a:lnTo>
                  <a:pt x="7848103" y="4572001"/>
                </a:lnTo>
                <a:cubicBezTo>
                  <a:pt x="7731971" y="4452596"/>
                  <a:pt x="7653409" y="4298519"/>
                  <a:pt x="7629044" y="4127511"/>
                </a:cubicBezTo>
                <a:cubicBezTo>
                  <a:pt x="7628876" y="4127458"/>
                  <a:pt x="7628708" y="4127453"/>
                  <a:pt x="7628538" y="4127448"/>
                </a:cubicBezTo>
                <a:lnTo>
                  <a:pt x="7628000" y="4120772"/>
                </a:lnTo>
                <a:cubicBezTo>
                  <a:pt x="7622941" y="4090522"/>
                  <a:pt x="7620490" y="4059631"/>
                  <a:pt x="7620533" y="4028296"/>
                </a:cubicBezTo>
                <a:cubicBezTo>
                  <a:pt x="7619221" y="4022668"/>
                  <a:pt x="7619162" y="4017001"/>
                  <a:pt x="7619162" y="4011320"/>
                </a:cubicBezTo>
                <a:lnTo>
                  <a:pt x="7619756" y="3999880"/>
                </a:lnTo>
                <a:lnTo>
                  <a:pt x="7620254" y="3999913"/>
                </a:lnTo>
                <a:close/>
                <a:moveTo>
                  <a:pt x="7597529" y="3999419"/>
                </a:moveTo>
                <a:lnTo>
                  <a:pt x="7597555" y="3999913"/>
                </a:lnTo>
                <a:lnTo>
                  <a:pt x="7598053" y="3999880"/>
                </a:lnTo>
                <a:lnTo>
                  <a:pt x="7598647" y="4011320"/>
                </a:lnTo>
                <a:cubicBezTo>
                  <a:pt x="7598647" y="4017001"/>
                  <a:pt x="7598588" y="4022668"/>
                  <a:pt x="7597276" y="4028296"/>
                </a:cubicBezTo>
                <a:cubicBezTo>
                  <a:pt x="7597319" y="4059631"/>
                  <a:pt x="7594868" y="4090522"/>
                  <a:pt x="7589809" y="4120772"/>
                </a:cubicBezTo>
                <a:lnTo>
                  <a:pt x="7589271" y="4127448"/>
                </a:lnTo>
                <a:cubicBezTo>
                  <a:pt x="7589101" y="4127453"/>
                  <a:pt x="7588933" y="4127458"/>
                  <a:pt x="7588765" y="4127511"/>
                </a:cubicBezTo>
                <a:cubicBezTo>
                  <a:pt x="7564400" y="4298519"/>
                  <a:pt x="7485838" y="4452596"/>
                  <a:pt x="7369706" y="4572001"/>
                </a:cubicBezTo>
                <a:lnTo>
                  <a:pt x="7175465" y="4572001"/>
                </a:lnTo>
                <a:cubicBezTo>
                  <a:pt x="7318563" y="4471530"/>
                  <a:pt x="7420786" y="4319651"/>
                  <a:pt x="7455280" y="4144250"/>
                </a:cubicBezTo>
                <a:cubicBezTo>
                  <a:pt x="7221278" y="4194541"/>
                  <a:pt x="7030909" y="4357380"/>
                  <a:pt x="6947526" y="4572001"/>
                </a:cubicBezTo>
                <a:lnTo>
                  <a:pt x="6809978" y="4572001"/>
                </a:lnTo>
                <a:cubicBezTo>
                  <a:pt x="6903341" y="4283539"/>
                  <a:pt x="7156571" y="4064450"/>
                  <a:pt x="7468650" y="4012794"/>
                </a:cubicBezTo>
                <a:lnTo>
                  <a:pt x="7468767" y="4011646"/>
                </a:lnTo>
                <a:cubicBezTo>
                  <a:pt x="7474076" y="4010636"/>
                  <a:pt x="7479404" y="4009688"/>
                  <a:pt x="7484980" y="4010107"/>
                </a:cubicBezTo>
                <a:cubicBezTo>
                  <a:pt x="7516163" y="4004550"/>
                  <a:pt x="7548056" y="4001569"/>
                  <a:pt x="7580442" y="4001042"/>
                </a:cubicBezTo>
                <a:close/>
                <a:moveTo>
                  <a:pt x="5928129" y="3999419"/>
                </a:moveTo>
                <a:lnTo>
                  <a:pt x="5945217" y="4001042"/>
                </a:lnTo>
                <a:cubicBezTo>
                  <a:pt x="5977602" y="4001569"/>
                  <a:pt x="6009495" y="4004550"/>
                  <a:pt x="6040678" y="4010107"/>
                </a:cubicBezTo>
                <a:cubicBezTo>
                  <a:pt x="6046254" y="4009688"/>
                  <a:pt x="6051582" y="4010636"/>
                  <a:pt x="6056891" y="4011646"/>
                </a:cubicBezTo>
                <a:lnTo>
                  <a:pt x="6057008" y="4012794"/>
                </a:lnTo>
                <a:cubicBezTo>
                  <a:pt x="6369087" y="4064450"/>
                  <a:pt x="6622316" y="4283539"/>
                  <a:pt x="6715680" y="4572001"/>
                </a:cubicBezTo>
                <a:lnTo>
                  <a:pt x="6578131" y="4572001"/>
                </a:lnTo>
                <a:cubicBezTo>
                  <a:pt x="6494748" y="4357380"/>
                  <a:pt x="6304380" y="4194541"/>
                  <a:pt x="6070378" y="4144250"/>
                </a:cubicBezTo>
                <a:cubicBezTo>
                  <a:pt x="6104872" y="4319650"/>
                  <a:pt x="6207095" y="4471530"/>
                  <a:pt x="6350192" y="4572001"/>
                </a:cubicBezTo>
                <a:lnTo>
                  <a:pt x="6155952" y="4572001"/>
                </a:lnTo>
                <a:cubicBezTo>
                  <a:pt x="6039820" y="4452596"/>
                  <a:pt x="5961257" y="4298519"/>
                  <a:pt x="5936893" y="4127511"/>
                </a:cubicBezTo>
                <a:cubicBezTo>
                  <a:pt x="5936725" y="4127458"/>
                  <a:pt x="5936557" y="4127453"/>
                  <a:pt x="5936387" y="4127448"/>
                </a:cubicBezTo>
                <a:lnTo>
                  <a:pt x="5935849" y="4120772"/>
                </a:lnTo>
                <a:cubicBezTo>
                  <a:pt x="5930790" y="4090522"/>
                  <a:pt x="5928340" y="4059631"/>
                  <a:pt x="5928382" y="4028296"/>
                </a:cubicBezTo>
                <a:cubicBezTo>
                  <a:pt x="5927070" y="4022668"/>
                  <a:pt x="5927011" y="4017001"/>
                  <a:pt x="5927011" y="4011320"/>
                </a:cubicBezTo>
                <a:lnTo>
                  <a:pt x="5927605" y="3999880"/>
                </a:lnTo>
                <a:lnTo>
                  <a:pt x="5928103" y="3999913"/>
                </a:lnTo>
                <a:close/>
                <a:moveTo>
                  <a:pt x="5905378" y="3999419"/>
                </a:moveTo>
                <a:lnTo>
                  <a:pt x="5905404" y="3999913"/>
                </a:lnTo>
                <a:lnTo>
                  <a:pt x="5905902" y="3999880"/>
                </a:lnTo>
                <a:lnTo>
                  <a:pt x="5906496" y="4011320"/>
                </a:lnTo>
                <a:cubicBezTo>
                  <a:pt x="5906496" y="4017001"/>
                  <a:pt x="5906437" y="4022668"/>
                  <a:pt x="5905125" y="4028296"/>
                </a:cubicBezTo>
                <a:cubicBezTo>
                  <a:pt x="5905167" y="4059631"/>
                  <a:pt x="5902717" y="4090522"/>
                  <a:pt x="5897658" y="4120772"/>
                </a:cubicBezTo>
                <a:lnTo>
                  <a:pt x="5897120" y="4127448"/>
                </a:lnTo>
                <a:cubicBezTo>
                  <a:pt x="5896950" y="4127453"/>
                  <a:pt x="5896782" y="4127458"/>
                  <a:pt x="5896614" y="4127511"/>
                </a:cubicBezTo>
                <a:cubicBezTo>
                  <a:pt x="5872249" y="4298519"/>
                  <a:pt x="5793686" y="4452596"/>
                  <a:pt x="5677555" y="4572001"/>
                </a:cubicBezTo>
                <a:lnTo>
                  <a:pt x="5483314" y="4572001"/>
                </a:lnTo>
                <a:cubicBezTo>
                  <a:pt x="5626412" y="4471530"/>
                  <a:pt x="5728635" y="4319650"/>
                  <a:pt x="5763129" y="4144250"/>
                </a:cubicBezTo>
                <a:cubicBezTo>
                  <a:pt x="5529126" y="4194541"/>
                  <a:pt x="5338758" y="4357380"/>
                  <a:pt x="5255375" y="4572001"/>
                </a:cubicBezTo>
                <a:lnTo>
                  <a:pt x="5117827" y="4572001"/>
                </a:lnTo>
                <a:cubicBezTo>
                  <a:pt x="5211190" y="4283539"/>
                  <a:pt x="5464420" y="4064450"/>
                  <a:pt x="5776499" y="4012794"/>
                </a:cubicBezTo>
                <a:lnTo>
                  <a:pt x="5776616" y="4011646"/>
                </a:lnTo>
                <a:cubicBezTo>
                  <a:pt x="5781926" y="4010636"/>
                  <a:pt x="5787253" y="4009688"/>
                  <a:pt x="5792829" y="4010107"/>
                </a:cubicBezTo>
                <a:cubicBezTo>
                  <a:pt x="5824012" y="4004550"/>
                  <a:pt x="5855905" y="4001569"/>
                  <a:pt x="5888290" y="4001042"/>
                </a:cubicBezTo>
                <a:close/>
                <a:moveTo>
                  <a:pt x="4235979" y="3999419"/>
                </a:moveTo>
                <a:lnTo>
                  <a:pt x="4253065" y="4001042"/>
                </a:lnTo>
                <a:cubicBezTo>
                  <a:pt x="4285451" y="4001569"/>
                  <a:pt x="4317343" y="4004550"/>
                  <a:pt x="4348528" y="4010107"/>
                </a:cubicBezTo>
                <a:cubicBezTo>
                  <a:pt x="4354104" y="4009688"/>
                  <a:pt x="4359431" y="4010636"/>
                  <a:pt x="4364739" y="4011646"/>
                </a:cubicBezTo>
                <a:lnTo>
                  <a:pt x="4364856" y="4012794"/>
                </a:lnTo>
                <a:cubicBezTo>
                  <a:pt x="4676936" y="4064450"/>
                  <a:pt x="4930165" y="4283539"/>
                  <a:pt x="5023528" y="4572001"/>
                </a:cubicBezTo>
                <a:lnTo>
                  <a:pt x="4885980" y="4572001"/>
                </a:lnTo>
                <a:cubicBezTo>
                  <a:pt x="4802597" y="4357380"/>
                  <a:pt x="4612229" y="4194541"/>
                  <a:pt x="4378227" y="4144250"/>
                </a:cubicBezTo>
                <a:cubicBezTo>
                  <a:pt x="4412722" y="4319651"/>
                  <a:pt x="4514944" y="4471530"/>
                  <a:pt x="4658041" y="4572001"/>
                </a:cubicBezTo>
                <a:lnTo>
                  <a:pt x="4463800" y="4572001"/>
                </a:lnTo>
                <a:cubicBezTo>
                  <a:pt x="4347669" y="4452596"/>
                  <a:pt x="4269106" y="4298519"/>
                  <a:pt x="4244741" y="4127511"/>
                </a:cubicBezTo>
                <a:cubicBezTo>
                  <a:pt x="4244574" y="4127458"/>
                  <a:pt x="4244405" y="4127453"/>
                  <a:pt x="4244236" y="4127448"/>
                </a:cubicBezTo>
                <a:lnTo>
                  <a:pt x="4243697" y="4120772"/>
                </a:lnTo>
                <a:cubicBezTo>
                  <a:pt x="4238639" y="4090522"/>
                  <a:pt x="4236188" y="4059631"/>
                  <a:pt x="4236230" y="4028296"/>
                </a:cubicBezTo>
                <a:cubicBezTo>
                  <a:pt x="4234918" y="4022668"/>
                  <a:pt x="4234860" y="4017001"/>
                  <a:pt x="4234860" y="4011320"/>
                </a:cubicBezTo>
                <a:lnTo>
                  <a:pt x="4235454" y="3999880"/>
                </a:lnTo>
                <a:lnTo>
                  <a:pt x="4235952" y="3999913"/>
                </a:lnTo>
                <a:close/>
                <a:moveTo>
                  <a:pt x="4213227" y="3999419"/>
                </a:moveTo>
                <a:lnTo>
                  <a:pt x="4213253" y="3999913"/>
                </a:lnTo>
                <a:lnTo>
                  <a:pt x="4213751" y="3999880"/>
                </a:lnTo>
                <a:lnTo>
                  <a:pt x="4214345" y="4011320"/>
                </a:lnTo>
                <a:cubicBezTo>
                  <a:pt x="4214345" y="4017001"/>
                  <a:pt x="4214286" y="4022668"/>
                  <a:pt x="4212974" y="4028296"/>
                </a:cubicBezTo>
                <a:cubicBezTo>
                  <a:pt x="4213016" y="4059631"/>
                  <a:pt x="4210566" y="4090522"/>
                  <a:pt x="4205507" y="4120772"/>
                </a:cubicBezTo>
                <a:lnTo>
                  <a:pt x="4204969" y="4127448"/>
                </a:lnTo>
                <a:cubicBezTo>
                  <a:pt x="4204799" y="4127453"/>
                  <a:pt x="4204631" y="4127458"/>
                  <a:pt x="4204463" y="4127511"/>
                </a:cubicBezTo>
                <a:cubicBezTo>
                  <a:pt x="4180098" y="4298519"/>
                  <a:pt x="4101535" y="4452596"/>
                  <a:pt x="3985404" y="4572001"/>
                </a:cubicBezTo>
                <a:lnTo>
                  <a:pt x="3791163" y="4572001"/>
                </a:lnTo>
                <a:cubicBezTo>
                  <a:pt x="3934261" y="4471530"/>
                  <a:pt x="4036484" y="4319651"/>
                  <a:pt x="4070978" y="4144250"/>
                </a:cubicBezTo>
                <a:cubicBezTo>
                  <a:pt x="3836975" y="4194541"/>
                  <a:pt x="3646607" y="4357380"/>
                  <a:pt x="3563224" y="4572001"/>
                </a:cubicBezTo>
                <a:lnTo>
                  <a:pt x="3425676" y="4572001"/>
                </a:lnTo>
                <a:cubicBezTo>
                  <a:pt x="3519039" y="4283539"/>
                  <a:pt x="3772269" y="4064450"/>
                  <a:pt x="4084348" y="4012794"/>
                </a:cubicBezTo>
                <a:lnTo>
                  <a:pt x="4084465" y="4011646"/>
                </a:lnTo>
                <a:cubicBezTo>
                  <a:pt x="4089774" y="4010636"/>
                  <a:pt x="4095102" y="4009688"/>
                  <a:pt x="4100678" y="4010107"/>
                </a:cubicBezTo>
                <a:cubicBezTo>
                  <a:pt x="4131861" y="4004550"/>
                  <a:pt x="4163754" y="4001569"/>
                  <a:pt x="4196139" y="4001042"/>
                </a:cubicBezTo>
                <a:close/>
                <a:moveTo>
                  <a:pt x="2543827" y="3999419"/>
                </a:moveTo>
                <a:lnTo>
                  <a:pt x="2560914" y="4001042"/>
                </a:lnTo>
                <a:cubicBezTo>
                  <a:pt x="2593300" y="4001569"/>
                  <a:pt x="2625192" y="4004550"/>
                  <a:pt x="2656376" y="4010107"/>
                </a:cubicBezTo>
                <a:cubicBezTo>
                  <a:pt x="2661952" y="4009688"/>
                  <a:pt x="2667280" y="4010636"/>
                  <a:pt x="2672588" y="4011646"/>
                </a:cubicBezTo>
                <a:lnTo>
                  <a:pt x="2672706" y="4012794"/>
                </a:lnTo>
                <a:cubicBezTo>
                  <a:pt x="2984785" y="4064450"/>
                  <a:pt x="3238014" y="4283539"/>
                  <a:pt x="3331377" y="4572001"/>
                </a:cubicBezTo>
                <a:lnTo>
                  <a:pt x="3193830" y="4572001"/>
                </a:lnTo>
                <a:cubicBezTo>
                  <a:pt x="3110446" y="4357380"/>
                  <a:pt x="2920078" y="4194541"/>
                  <a:pt x="2686076" y="4144250"/>
                </a:cubicBezTo>
                <a:cubicBezTo>
                  <a:pt x="2720570" y="4319650"/>
                  <a:pt x="2822793" y="4471530"/>
                  <a:pt x="2965890" y="4572001"/>
                </a:cubicBezTo>
                <a:lnTo>
                  <a:pt x="2771649" y="4572001"/>
                </a:lnTo>
                <a:cubicBezTo>
                  <a:pt x="2655518" y="4452596"/>
                  <a:pt x="2576955" y="4298519"/>
                  <a:pt x="2552590" y="4127511"/>
                </a:cubicBezTo>
                <a:cubicBezTo>
                  <a:pt x="2552423" y="4127458"/>
                  <a:pt x="2552254" y="4127453"/>
                  <a:pt x="2552085" y="4127448"/>
                </a:cubicBezTo>
                <a:lnTo>
                  <a:pt x="2551547" y="4120772"/>
                </a:lnTo>
                <a:cubicBezTo>
                  <a:pt x="2546488" y="4090522"/>
                  <a:pt x="2544037" y="4059631"/>
                  <a:pt x="2544079" y="4028296"/>
                </a:cubicBezTo>
                <a:cubicBezTo>
                  <a:pt x="2542767" y="4022668"/>
                  <a:pt x="2542709" y="4017001"/>
                  <a:pt x="2542709" y="4011320"/>
                </a:cubicBezTo>
                <a:lnTo>
                  <a:pt x="2543303" y="3999880"/>
                </a:lnTo>
                <a:lnTo>
                  <a:pt x="2543801" y="3999913"/>
                </a:lnTo>
                <a:close/>
                <a:moveTo>
                  <a:pt x="2521076" y="3999419"/>
                </a:moveTo>
                <a:lnTo>
                  <a:pt x="2521102" y="3999913"/>
                </a:lnTo>
                <a:lnTo>
                  <a:pt x="2521600" y="3999880"/>
                </a:lnTo>
                <a:lnTo>
                  <a:pt x="2522194" y="4011320"/>
                </a:lnTo>
                <a:cubicBezTo>
                  <a:pt x="2522194" y="4017001"/>
                  <a:pt x="2522135" y="4022668"/>
                  <a:pt x="2520823" y="4028296"/>
                </a:cubicBezTo>
                <a:cubicBezTo>
                  <a:pt x="2520865" y="4059631"/>
                  <a:pt x="2518415" y="4090522"/>
                  <a:pt x="2513356" y="4120772"/>
                </a:cubicBezTo>
                <a:lnTo>
                  <a:pt x="2512818" y="4127448"/>
                </a:lnTo>
                <a:cubicBezTo>
                  <a:pt x="2512648" y="4127453"/>
                  <a:pt x="2512480" y="4127458"/>
                  <a:pt x="2512312" y="4127511"/>
                </a:cubicBezTo>
                <a:cubicBezTo>
                  <a:pt x="2487947" y="4298519"/>
                  <a:pt x="2409385" y="4452596"/>
                  <a:pt x="2293253" y="4572001"/>
                </a:cubicBezTo>
                <a:lnTo>
                  <a:pt x="2099012" y="4572001"/>
                </a:lnTo>
                <a:cubicBezTo>
                  <a:pt x="2242110" y="4471530"/>
                  <a:pt x="2344333" y="4319651"/>
                  <a:pt x="2378827" y="4144250"/>
                </a:cubicBezTo>
                <a:cubicBezTo>
                  <a:pt x="2144825" y="4194541"/>
                  <a:pt x="1954456" y="4357380"/>
                  <a:pt x="1871073" y="4572001"/>
                </a:cubicBezTo>
                <a:lnTo>
                  <a:pt x="1733525" y="4572001"/>
                </a:lnTo>
                <a:cubicBezTo>
                  <a:pt x="1826888" y="4283539"/>
                  <a:pt x="2080118" y="4064450"/>
                  <a:pt x="2392197" y="4012794"/>
                </a:cubicBezTo>
                <a:lnTo>
                  <a:pt x="2392314" y="4011646"/>
                </a:lnTo>
                <a:cubicBezTo>
                  <a:pt x="2397623" y="4010636"/>
                  <a:pt x="2402951" y="4009688"/>
                  <a:pt x="2408527" y="4010107"/>
                </a:cubicBezTo>
                <a:cubicBezTo>
                  <a:pt x="2439710" y="4004550"/>
                  <a:pt x="2471603" y="4001569"/>
                  <a:pt x="2503988" y="4001042"/>
                </a:cubicBezTo>
                <a:close/>
                <a:moveTo>
                  <a:pt x="851676" y="3999419"/>
                </a:moveTo>
                <a:lnTo>
                  <a:pt x="868763" y="4001042"/>
                </a:lnTo>
                <a:cubicBezTo>
                  <a:pt x="901149" y="4001569"/>
                  <a:pt x="933041" y="4004550"/>
                  <a:pt x="964225" y="4010107"/>
                </a:cubicBezTo>
                <a:cubicBezTo>
                  <a:pt x="969801" y="4009688"/>
                  <a:pt x="975129" y="4010636"/>
                  <a:pt x="980437" y="4011646"/>
                </a:cubicBezTo>
                <a:lnTo>
                  <a:pt x="980555" y="4012794"/>
                </a:lnTo>
                <a:cubicBezTo>
                  <a:pt x="1292634" y="4064450"/>
                  <a:pt x="1545864" y="4283539"/>
                  <a:pt x="1639226" y="4572001"/>
                </a:cubicBezTo>
                <a:lnTo>
                  <a:pt x="1501679" y="4572001"/>
                </a:lnTo>
                <a:cubicBezTo>
                  <a:pt x="1418296" y="4357380"/>
                  <a:pt x="1227927" y="4194541"/>
                  <a:pt x="993925" y="4144250"/>
                </a:cubicBezTo>
                <a:cubicBezTo>
                  <a:pt x="1028419" y="4319651"/>
                  <a:pt x="1130642" y="4471530"/>
                  <a:pt x="1273740" y="4572001"/>
                </a:cubicBezTo>
                <a:lnTo>
                  <a:pt x="1079499" y="4572001"/>
                </a:lnTo>
                <a:cubicBezTo>
                  <a:pt x="963367" y="4452596"/>
                  <a:pt x="884804" y="4298519"/>
                  <a:pt x="860439" y="4127511"/>
                </a:cubicBezTo>
                <a:cubicBezTo>
                  <a:pt x="860272" y="4127458"/>
                  <a:pt x="860103" y="4127453"/>
                  <a:pt x="859934" y="4127448"/>
                </a:cubicBezTo>
                <a:lnTo>
                  <a:pt x="859396" y="4120772"/>
                </a:lnTo>
                <a:cubicBezTo>
                  <a:pt x="854337" y="4090522"/>
                  <a:pt x="851886" y="4059631"/>
                  <a:pt x="851928" y="4028296"/>
                </a:cubicBezTo>
                <a:cubicBezTo>
                  <a:pt x="850616" y="4022668"/>
                  <a:pt x="850558" y="4017001"/>
                  <a:pt x="850558" y="4011320"/>
                </a:cubicBezTo>
                <a:lnTo>
                  <a:pt x="851152" y="3999880"/>
                </a:lnTo>
                <a:lnTo>
                  <a:pt x="851650" y="3999913"/>
                </a:lnTo>
                <a:close/>
                <a:moveTo>
                  <a:pt x="828925" y="3999419"/>
                </a:moveTo>
                <a:lnTo>
                  <a:pt x="828951" y="3999913"/>
                </a:lnTo>
                <a:lnTo>
                  <a:pt x="829449" y="3999880"/>
                </a:lnTo>
                <a:lnTo>
                  <a:pt x="830043" y="4011320"/>
                </a:lnTo>
                <a:cubicBezTo>
                  <a:pt x="830043" y="4017001"/>
                  <a:pt x="829984" y="4022668"/>
                  <a:pt x="828672" y="4028296"/>
                </a:cubicBezTo>
                <a:cubicBezTo>
                  <a:pt x="828714" y="4059631"/>
                  <a:pt x="826264" y="4090522"/>
                  <a:pt x="821205" y="4120772"/>
                </a:cubicBezTo>
                <a:lnTo>
                  <a:pt x="820667" y="4127448"/>
                </a:lnTo>
                <a:cubicBezTo>
                  <a:pt x="820497" y="4127453"/>
                  <a:pt x="820329" y="4127458"/>
                  <a:pt x="820161" y="4127511"/>
                </a:cubicBezTo>
                <a:cubicBezTo>
                  <a:pt x="795796" y="4298519"/>
                  <a:pt x="717234" y="4452596"/>
                  <a:pt x="601102" y="4572001"/>
                </a:cubicBezTo>
                <a:lnTo>
                  <a:pt x="406861" y="4572001"/>
                </a:lnTo>
                <a:cubicBezTo>
                  <a:pt x="549959" y="4471530"/>
                  <a:pt x="652182" y="4319650"/>
                  <a:pt x="686676" y="4144250"/>
                </a:cubicBezTo>
                <a:cubicBezTo>
                  <a:pt x="452674" y="4194541"/>
                  <a:pt x="262305" y="4357380"/>
                  <a:pt x="178922" y="4572001"/>
                </a:cubicBezTo>
                <a:lnTo>
                  <a:pt x="41374" y="4572001"/>
                </a:lnTo>
                <a:cubicBezTo>
                  <a:pt x="134738" y="4283539"/>
                  <a:pt x="387967" y="4064450"/>
                  <a:pt x="700046" y="4012794"/>
                </a:cubicBezTo>
                <a:lnTo>
                  <a:pt x="700163" y="4011646"/>
                </a:lnTo>
                <a:cubicBezTo>
                  <a:pt x="705472" y="4010636"/>
                  <a:pt x="710800" y="4009688"/>
                  <a:pt x="716376" y="4010107"/>
                </a:cubicBezTo>
                <a:cubicBezTo>
                  <a:pt x="747559" y="4004550"/>
                  <a:pt x="779452" y="4001569"/>
                  <a:pt x="811837" y="4001042"/>
                </a:cubicBezTo>
                <a:close/>
                <a:moveTo>
                  <a:pt x="8305836" y="3304913"/>
                </a:moveTo>
                <a:cubicBezTo>
                  <a:pt x="8030646" y="3363591"/>
                  <a:pt x="7815802" y="3576701"/>
                  <a:pt x="7762527" y="3845480"/>
                </a:cubicBezTo>
                <a:cubicBezTo>
                  <a:pt x="8037717" y="3786801"/>
                  <a:pt x="8252560" y="3573691"/>
                  <a:pt x="8305836" y="3304913"/>
                </a:cubicBezTo>
                <a:close/>
                <a:moveTo>
                  <a:pt x="6911971" y="3304913"/>
                </a:moveTo>
                <a:cubicBezTo>
                  <a:pt x="6965247" y="3573691"/>
                  <a:pt x="7180090" y="3786801"/>
                  <a:pt x="7455280" y="3845480"/>
                </a:cubicBezTo>
                <a:cubicBezTo>
                  <a:pt x="7402005" y="3576701"/>
                  <a:pt x="7187161" y="3363591"/>
                  <a:pt x="6911971" y="3304913"/>
                </a:cubicBezTo>
                <a:close/>
                <a:moveTo>
                  <a:pt x="6613685" y="3304913"/>
                </a:moveTo>
                <a:cubicBezTo>
                  <a:pt x="6338495" y="3363591"/>
                  <a:pt x="6123651" y="3576701"/>
                  <a:pt x="6070376" y="3845480"/>
                </a:cubicBezTo>
                <a:cubicBezTo>
                  <a:pt x="6345566" y="3786801"/>
                  <a:pt x="6560409" y="3573691"/>
                  <a:pt x="6613685" y="3304913"/>
                </a:cubicBezTo>
                <a:close/>
                <a:moveTo>
                  <a:pt x="5219820" y="3304913"/>
                </a:moveTo>
                <a:cubicBezTo>
                  <a:pt x="5273096" y="3573691"/>
                  <a:pt x="5487939" y="3786801"/>
                  <a:pt x="5763129" y="3845480"/>
                </a:cubicBezTo>
                <a:cubicBezTo>
                  <a:pt x="5709854" y="3576701"/>
                  <a:pt x="5495010" y="3363591"/>
                  <a:pt x="5219820" y="3304913"/>
                </a:cubicBezTo>
                <a:close/>
                <a:moveTo>
                  <a:pt x="4921534" y="3304913"/>
                </a:moveTo>
                <a:cubicBezTo>
                  <a:pt x="4646344" y="3363591"/>
                  <a:pt x="4431500" y="3576701"/>
                  <a:pt x="4378225" y="3845480"/>
                </a:cubicBezTo>
                <a:cubicBezTo>
                  <a:pt x="4653415" y="3786801"/>
                  <a:pt x="4868259" y="3573691"/>
                  <a:pt x="4921534" y="3304913"/>
                </a:cubicBezTo>
                <a:close/>
                <a:moveTo>
                  <a:pt x="3527669" y="3304913"/>
                </a:moveTo>
                <a:cubicBezTo>
                  <a:pt x="3580945" y="3573691"/>
                  <a:pt x="3795788" y="3786801"/>
                  <a:pt x="4070978" y="3845480"/>
                </a:cubicBezTo>
                <a:cubicBezTo>
                  <a:pt x="4017703" y="3576701"/>
                  <a:pt x="3802859" y="3363591"/>
                  <a:pt x="3527669" y="3304913"/>
                </a:cubicBezTo>
                <a:close/>
                <a:moveTo>
                  <a:pt x="3229383" y="3304913"/>
                </a:moveTo>
                <a:cubicBezTo>
                  <a:pt x="2954193" y="3363591"/>
                  <a:pt x="2739349" y="3576701"/>
                  <a:pt x="2686074" y="3845480"/>
                </a:cubicBezTo>
                <a:cubicBezTo>
                  <a:pt x="2961264" y="3786801"/>
                  <a:pt x="3176107" y="3573691"/>
                  <a:pt x="3229383" y="3304913"/>
                </a:cubicBezTo>
                <a:close/>
                <a:moveTo>
                  <a:pt x="1835518" y="3304913"/>
                </a:moveTo>
                <a:cubicBezTo>
                  <a:pt x="1888794" y="3573691"/>
                  <a:pt x="2103637" y="3786801"/>
                  <a:pt x="2378827" y="3845480"/>
                </a:cubicBezTo>
                <a:cubicBezTo>
                  <a:pt x="2325552" y="3576701"/>
                  <a:pt x="2110708" y="3363591"/>
                  <a:pt x="1835518" y="3304913"/>
                </a:cubicBezTo>
                <a:close/>
                <a:moveTo>
                  <a:pt x="1537232" y="3304913"/>
                </a:moveTo>
                <a:cubicBezTo>
                  <a:pt x="1262042" y="3363591"/>
                  <a:pt x="1047198" y="3576701"/>
                  <a:pt x="993923" y="3845480"/>
                </a:cubicBezTo>
                <a:cubicBezTo>
                  <a:pt x="1269113" y="3786801"/>
                  <a:pt x="1483956" y="3573691"/>
                  <a:pt x="1537232" y="3304913"/>
                </a:cubicBezTo>
                <a:close/>
                <a:moveTo>
                  <a:pt x="143367" y="3304913"/>
                </a:moveTo>
                <a:cubicBezTo>
                  <a:pt x="196643" y="3573691"/>
                  <a:pt x="411486" y="3786801"/>
                  <a:pt x="686676" y="3845480"/>
                </a:cubicBezTo>
                <a:cubicBezTo>
                  <a:pt x="633401" y="3576701"/>
                  <a:pt x="418557" y="3363591"/>
                  <a:pt x="143367" y="3304913"/>
                </a:cubicBezTo>
                <a:close/>
                <a:moveTo>
                  <a:pt x="8461873" y="3161219"/>
                </a:moveTo>
                <a:lnTo>
                  <a:pt x="8478960" y="3162829"/>
                </a:lnTo>
                <a:cubicBezTo>
                  <a:pt x="8511346" y="3163352"/>
                  <a:pt x="8543239" y="3166310"/>
                  <a:pt x="8574422" y="3171823"/>
                </a:cubicBezTo>
                <a:cubicBezTo>
                  <a:pt x="8579998" y="3171407"/>
                  <a:pt x="8585326" y="3172348"/>
                  <a:pt x="8590635" y="3173350"/>
                </a:cubicBezTo>
                <a:lnTo>
                  <a:pt x="8590752" y="3174489"/>
                </a:lnTo>
                <a:cubicBezTo>
                  <a:pt x="8815033" y="3211322"/>
                  <a:pt x="9008920" y="3333951"/>
                  <a:pt x="9135069" y="3506215"/>
                </a:cubicBezTo>
                <a:lnTo>
                  <a:pt x="9139239" y="3512974"/>
                </a:lnTo>
                <a:lnTo>
                  <a:pt x="9139239" y="3816134"/>
                </a:lnTo>
                <a:lnTo>
                  <a:pt x="9120077" y="3747490"/>
                </a:lnTo>
                <a:cubicBezTo>
                  <a:pt x="9039502" y="3525837"/>
                  <a:pt x="8844913" y="3356256"/>
                  <a:pt x="8604122" y="3304913"/>
                </a:cubicBezTo>
                <a:cubicBezTo>
                  <a:pt x="8650738" y="3540094"/>
                  <a:pt x="8821055" y="3732654"/>
                  <a:pt x="9047261" y="3816429"/>
                </a:cubicBezTo>
                <a:lnTo>
                  <a:pt x="9139239" y="3843104"/>
                </a:lnTo>
                <a:lnTo>
                  <a:pt x="9139239" y="3970603"/>
                </a:lnTo>
                <a:lnTo>
                  <a:pt x="9030179" y="3943797"/>
                </a:lnTo>
                <a:cubicBezTo>
                  <a:pt x="8735297" y="3846211"/>
                  <a:pt x="8514628" y="3594637"/>
                  <a:pt x="8470637" y="3288305"/>
                </a:cubicBezTo>
                <a:cubicBezTo>
                  <a:pt x="8470469" y="3288253"/>
                  <a:pt x="8470301" y="3288248"/>
                  <a:pt x="8470131" y="3288243"/>
                </a:cubicBezTo>
                <a:lnTo>
                  <a:pt x="8469593" y="3281619"/>
                </a:lnTo>
                <a:cubicBezTo>
                  <a:pt x="8464534" y="3251607"/>
                  <a:pt x="8462083" y="3220958"/>
                  <a:pt x="8462126" y="3189869"/>
                </a:cubicBezTo>
                <a:cubicBezTo>
                  <a:pt x="8460814" y="3184286"/>
                  <a:pt x="8460755" y="3178663"/>
                  <a:pt x="8460755" y="3173027"/>
                </a:cubicBezTo>
                <a:lnTo>
                  <a:pt x="8461349" y="3161677"/>
                </a:lnTo>
                <a:lnTo>
                  <a:pt x="8461847" y="3161709"/>
                </a:lnTo>
                <a:close/>
                <a:moveTo>
                  <a:pt x="8448085" y="3161219"/>
                </a:moveTo>
                <a:lnTo>
                  <a:pt x="8448111" y="3161709"/>
                </a:lnTo>
                <a:lnTo>
                  <a:pt x="8448609" y="3161677"/>
                </a:lnTo>
                <a:lnTo>
                  <a:pt x="8449203" y="3173027"/>
                </a:lnTo>
                <a:cubicBezTo>
                  <a:pt x="8449203" y="3178663"/>
                  <a:pt x="8449144" y="3184286"/>
                  <a:pt x="8447832" y="3189869"/>
                </a:cubicBezTo>
                <a:cubicBezTo>
                  <a:pt x="8447875" y="3220958"/>
                  <a:pt x="8445424" y="3251607"/>
                  <a:pt x="8440365" y="3281619"/>
                </a:cubicBezTo>
                <a:lnTo>
                  <a:pt x="8439827" y="3288243"/>
                </a:lnTo>
                <a:cubicBezTo>
                  <a:pt x="8439657" y="3288248"/>
                  <a:pt x="8439489" y="3288253"/>
                  <a:pt x="8439321" y="3288305"/>
                </a:cubicBezTo>
                <a:cubicBezTo>
                  <a:pt x="8389046" y="3638399"/>
                  <a:pt x="8108007" y="3916971"/>
                  <a:pt x="7749156" y="3975903"/>
                </a:cubicBezTo>
                <a:lnTo>
                  <a:pt x="7749040" y="3977042"/>
                </a:lnTo>
                <a:cubicBezTo>
                  <a:pt x="7743729" y="3978045"/>
                  <a:pt x="7738400" y="3978986"/>
                  <a:pt x="7732823" y="3978570"/>
                </a:cubicBezTo>
                <a:cubicBezTo>
                  <a:pt x="7701651" y="3984080"/>
                  <a:pt x="7669771" y="3987038"/>
                  <a:pt x="7637396" y="3987561"/>
                </a:cubicBezTo>
                <a:lnTo>
                  <a:pt x="7620278" y="3989174"/>
                </a:lnTo>
                <a:lnTo>
                  <a:pt x="7620252" y="3988683"/>
                </a:lnTo>
                <a:lnTo>
                  <a:pt x="7619753" y="3988716"/>
                </a:lnTo>
                <a:cubicBezTo>
                  <a:pt x="7619187" y="3984944"/>
                  <a:pt x="7619160" y="3981158"/>
                  <a:pt x="7619160" y="3977366"/>
                </a:cubicBezTo>
                <a:cubicBezTo>
                  <a:pt x="7619160" y="3971728"/>
                  <a:pt x="7619219" y="3966104"/>
                  <a:pt x="7620531" y="3960518"/>
                </a:cubicBezTo>
                <a:cubicBezTo>
                  <a:pt x="7620488" y="3929436"/>
                  <a:pt x="7622938" y="3898794"/>
                  <a:pt x="7627995" y="3868787"/>
                </a:cubicBezTo>
                <a:lnTo>
                  <a:pt x="7628535" y="3862150"/>
                </a:lnTo>
                <a:cubicBezTo>
                  <a:pt x="7628704" y="3862145"/>
                  <a:pt x="7628873" y="3862140"/>
                  <a:pt x="7629040" y="3862087"/>
                </a:cubicBezTo>
                <a:cubicBezTo>
                  <a:pt x="7679317" y="3511992"/>
                  <a:pt x="7960356" y="3233421"/>
                  <a:pt x="8319206" y="3174489"/>
                </a:cubicBezTo>
                <a:lnTo>
                  <a:pt x="8319323" y="3173350"/>
                </a:lnTo>
                <a:cubicBezTo>
                  <a:pt x="8324632" y="3172348"/>
                  <a:pt x="8329960" y="3171407"/>
                  <a:pt x="8335536" y="3171823"/>
                </a:cubicBezTo>
                <a:cubicBezTo>
                  <a:pt x="8366719" y="3166310"/>
                  <a:pt x="8398612" y="3163352"/>
                  <a:pt x="8430998" y="3162829"/>
                </a:cubicBezTo>
                <a:close/>
                <a:moveTo>
                  <a:pt x="6769722" y="3161219"/>
                </a:moveTo>
                <a:lnTo>
                  <a:pt x="6786810" y="3162829"/>
                </a:lnTo>
                <a:cubicBezTo>
                  <a:pt x="6819195" y="3163352"/>
                  <a:pt x="6851088" y="3166310"/>
                  <a:pt x="6882271" y="3171823"/>
                </a:cubicBezTo>
                <a:cubicBezTo>
                  <a:pt x="6887847" y="3171407"/>
                  <a:pt x="6893175" y="3172348"/>
                  <a:pt x="6898484" y="3173350"/>
                </a:cubicBezTo>
                <a:lnTo>
                  <a:pt x="6898601" y="3174489"/>
                </a:lnTo>
                <a:cubicBezTo>
                  <a:pt x="7257451" y="3233421"/>
                  <a:pt x="7538490" y="3511992"/>
                  <a:pt x="7588766" y="3862087"/>
                </a:cubicBezTo>
                <a:cubicBezTo>
                  <a:pt x="7588934" y="3862140"/>
                  <a:pt x="7589103" y="3862145"/>
                  <a:pt x="7589272" y="3862150"/>
                </a:cubicBezTo>
                <a:lnTo>
                  <a:pt x="7589812" y="3868787"/>
                </a:lnTo>
                <a:cubicBezTo>
                  <a:pt x="7594869" y="3898794"/>
                  <a:pt x="7597319" y="3929436"/>
                  <a:pt x="7597276" y="3960518"/>
                </a:cubicBezTo>
                <a:cubicBezTo>
                  <a:pt x="7598588" y="3966104"/>
                  <a:pt x="7598647" y="3971728"/>
                  <a:pt x="7598647" y="3977366"/>
                </a:cubicBezTo>
                <a:cubicBezTo>
                  <a:pt x="7598647" y="3981158"/>
                  <a:pt x="7598620" y="3984944"/>
                  <a:pt x="7598054" y="3988716"/>
                </a:cubicBezTo>
                <a:lnTo>
                  <a:pt x="7597555" y="3988683"/>
                </a:lnTo>
                <a:lnTo>
                  <a:pt x="7597529" y="3989174"/>
                </a:lnTo>
                <a:lnTo>
                  <a:pt x="7580411" y="3987561"/>
                </a:lnTo>
                <a:cubicBezTo>
                  <a:pt x="7548036" y="3987038"/>
                  <a:pt x="7516156" y="3984080"/>
                  <a:pt x="7484984" y="3978570"/>
                </a:cubicBezTo>
                <a:cubicBezTo>
                  <a:pt x="7479407" y="3978986"/>
                  <a:pt x="7474078" y="3978045"/>
                  <a:pt x="7468767" y="3977042"/>
                </a:cubicBezTo>
                <a:lnTo>
                  <a:pt x="7468651" y="3975903"/>
                </a:lnTo>
                <a:cubicBezTo>
                  <a:pt x="7109800" y="3916971"/>
                  <a:pt x="6828761" y="3638399"/>
                  <a:pt x="6778486" y="3288305"/>
                </a:cubicBezTo>
                <a:cubicBezTo>
                  <a:pt x="6778318" y="3288253"/>
                  <a:pt x="6778150" y="3288248"/>
                  <a:pt x="6777980" y="3288243"/>
                </a:cubicBezTo>
                <a:lnTo>
                  <a:pt x="6777442" y="3281619"/>
                </a:lnTo>
                <a:cubicBezTo>
                  <a:pt x="6772383" y="3251607"/>
                  <a:pt x="6769933" y="3220958"/>
                  <a:pt x="6769975" y="3189869"/>
                </a:cubicBezTo>
                <a:cubicBezTo>
                  <a:pt x="6768663" y="3184286"/>
                  <a:pt x="6768604" y="3178663"/>
                  <a:pt x="6768604" y="3173027"/>
                </a:cubicBezTo>
                <a:lnTo>
                  <a:pt x="6769198" y="3161677"/>
                </a:lnTo>
                <a:lnTo>
                  <a:pt x="6769696" y="3161709"/>
                </a:lnTo>
                <a:close/>
                <a:moveTo>
                  <a:pt x="6755934" y="3161219"/>
                </a:moveTo>
                <a:lnTo>
                  <a:pt x="6755960" y="3161709"/>
                </a:lnTo>
                <a:lnTo>
                  <a:pt x="6756458" y="3161677"/>
                </a:lnTo>
                <a:lnTo>
                  <a:pt x="6757052" y="3173027"/>
                </a:lnTo>
                <a:cubicBezTo>
                  <a:pt x="6757052" y="3178663"/>
                  <a:pt x="6756994" y="3184286"/>
                  <a:pt x="6755682" y="3189869"/>
                </a:cubicBezTo>
                <a:cubicBezTo>
                  <a:pt x="6755724" y="3220958"/>
                  <a:pt x="6753273" y="3251607"/>
                  <a:pt x="6748215" y="3281619"/>
                </a:cubicBezTo>
                <a:lnTo>
                  <a:pt x="6747676" y="3288243"/>
                </a:lnTo>
                <a:cubicBezTo>
                  <a:pt x="6747507" y="3288248"/>
                  <a:pt x="6747338" y="3288253"/>
                  <a:pt x="6747171" y="3288305"/>
                </a:cubicBezTo>
                <a:cubicBezTo>
                  <a:pt x="6696895" y="3638399"/>
                  <a:pt x="6415856" y="3916971"/>
                  <a:pt x="6057005" y="3975903"/>
                </a:cubicBezTo>
                <a:lnTo>
                  <a:pt x="6056889" y="3977042"/>
                </a:lnTo>
                <a:cubicBezTo>
                  <a:pt x="6051578" y="3978045"/>
                  <a:pt x="6046249" y="3978986"/>
                  <a:pt x="6040672" y="3978570"/>
                </a:cubicBezTo>
                <a:cubicBezTo>
                  <a:pt x="6009500" y="3984080"/>
                  <a:pt x="5977620" y="3987038"/>
                  <a:pt x="5945246" y="3987561"/>
                </a:cubicBezTo>
                <a:lnTo>
                  <a:pt x="5928127" y="3989174"/>
                </a:lnTo>
                <a:lnTo>
                  <a:pt x="5928101" y="3988683"/>
                </a:lnTo>
                <a:lnTo>
                  <a:pt x="5927602" y="3988716"/>
                </a:lnTo>
                <a:cubicBezTo>
                  <a:pt x="5927036" y="3984944"/>
                  <a:pt x="5927009" y="3981158"/>
                  <a:pt x="5927009" y="3977366"/>
                </a:cubicBezTo>
                <a:cubicBezTo>
                  <a:pt x="5927009" y="3971728"/>
                  <a:pt x="5927068" y="3966104"/>
                  <a:pt x="5928380" y="3960518"/>
                </a:cubicBezTo>
                <a:cubicBezTo>
                  <a:pt x="5928338" y="3929436"/>
                  <a:pt x="5930787" y="3898794"/>
                  <a:pt x="5935844" y="3868787"/>
                </a:cubicBezTo>
                <a:lnTo>
                  <a:pt x="5936384" y="3862150"/>
                </a:lnTo>
                <a:cubicBezTo>
                  <a:pt x="5936553" y="3862145"/>
                  <a:pt x="5936722" y="3862140"/>
                  <a:pt x="5936890" y="3862087"/>
                </a:cubicBezTo>
                <a:cubicBezTo>
                  <a:pt x="5987166" y="3511992"/>
                  <a:pt x="6268205" y="3233421"/>
                  <a:pt x="6627056" y="3174489"/>
                </a:cubicBezTo>
                <a:lnTo>
                  <a:pt x="6627173" y="3173350"/>
                </a:lnTo>
                <a:cubicBezTo>
                  <a:pt x="6632481" y="3172348"/>
                  <a:pt x="6637809" y="3171407"/>
                  <a:pt x="6643385" y="3171823"/>
                </a:cubicBezTo>
                <a:cubicBezTo>
                  <a:pt x="6674569" y="3166310"/>
                  <a:pt x="6706461" y="3163352"/>
                  <a:pt x="6738847" y="3162829"/>
                </a:cubicBezTo>
                <a:close/>
                <a:moveTo>
                  <a:pt x="5077571" y="3161219"/>
                </a:moveTo>
                <a:lnTo>
                  <a:pt x="5094659" y="3162829"/>
                </a:lnTo>
                <a:cubicBezTo>
                  <a:pt x="5127044" y="3163352"/>
                  <a:pt x="5158937" y="3166310"/>
                  <a:pt x="5190120" y="3171823"/>
                </a:cubicBezTo>
                <a:cubicBezTo>
                  <a:pt x="5195696" y="3171407"/>
                  <a:pt x="5201024" y="3172348"/>
                  <a:pt x="5206334" y="3173350"/>
                </a:cubicBezTo>
                <a:lnTo>
                  <a:pt x="5206450" y="3174489"/>
                </a:lnTo>
                <a:cubicBezTo>
                  <a:pt x="5565300" y="3233421"/>
                  <a:pt x="5846339" y="3511992"/>
                  <a:pt x="5896616" y="3862087"/>
                </a:cubicBezTo>
                <a:cubicBezTo>
                  <a:pt x="5896783" y="3862140"/>
                  <a:pt x="5896953" y="3862145"/>
                  <a:pt x="5897121" y="3862150"/>
                </a:cubicBezTo>
                <a:lnTo>
                  <a:pt x="5897662" y="3868787"/>
                </a:lnTo>
                <a:cubicBezTo>
                  <a:pt x="5902718" y="3898794"/>
                  <a:pt x="5905168" y="3929436"/>
                  <a:pt x="5905126" y="3960518"/>
                </a:cubicBezTo>
                <a:cubicBezTo>
                  <a:pt x="5906438" y="3966104"/>
                  <a:pt x="5906496" y="3971728"/>
                  <a:pt x="5906496" y="3977366"/>
                </a:cubicBezTo>
                <a:cubicBezTo>
                  <a:pt x="5906496" y="3981158"/>
                  <a:pt x="5906469" y="3984944"/>
                  <a:pt x="5905903" y="3988716"/>
                </a:cubicBezTo>
                <a:lnTo>
                  <a:pt x="5905404" y="3988683"/>
                </a:lnTo>
                <a:lnTo>
                  <a:pt x="5905378" y="3989174"/>
                </a:lnTo>
                <a:lnTo>
                  <a:pt x="5888260" y="3987561"/>
                </a:lnTo>
                <a:cubicBezTo>
                  <a:pt x="5855886" y="3987038"/>
                  <a:pt x="5824005" y="3984080"/>
                  <a:pt x="5792833" y="3978570"/>
                </a:cubicBezTo>
                <a:cubicBezTo>
                  <a:pt x="5787256" y="3978986"/>
                  <a:pt x="5781927" y="3978045"/>
                  <a:pt x="5776617" y="3977042"/>
                </a:cubicBezTo>
                <a:lnTo>
                  <a:pt x="5776501" y="3975903"/>
                </a:lnTo>
                <a:cubicBezTo>
                  <a:pt x="5417649" y="3916971"/>
                  <a:pt x="5136610" y="3638399"/>
                  <a:pt x="5086335" y="3288305"/>
                </a:cubicBezTo>
                <a:cubicBezTo>
                  <a:pt x="5086167" y="3288253"/>
                  <a:pt x="5085999" y="3288248"/>
                  <a:pt x="5085830" y="3288243"/>
                </a:cubicBezTo>
                <a:lnTo>
                  <a:pt x="5085291" y="3281619"/>
                </a:lnTo>
                <a:cubicBezTo>
                  <a:pt x="5080233" y="3251607"/>
                  <a:pt x="5077782" y="3220958"/>
                  <a:pt x="5077824" y="3189869"/>
                </a:cubicBezTo>
                <a:cubicBezTo>
                  <a:pt x="5076512" y="3184286"/>
                  <a:pt x="5076453" y="3178663"/>
                  <a:pt x="5076453" y="3173027"/>
                </a:cubicBezTo>
                <a:lnTo>
                  <a:pt x="5077047" y="3161677"/>
                </a:lnTo>
                <a:lnTo>
                  <a:pt x="5077545" y="3161709"/>
                </a:lnTo>
                <a:close/>
                <a:moveTo>
                  <a:pt x="5063783" y="3161219"/>
                </a:moveTo>
                <a:lnTo>
                  <a:pt x="5063809" y="3161709"/>
                </a:lnTo>
                <a:lnTo>
                  <a:pt x="5064307" y="3161677"/>
                </a:lnTo>
                <a:lnTo>
                  <a:pt x="5064902" y="3173027"/>
                </a:lnTo>
                <a:cubicBezTo>
                  <a:pt x="5064902" y="3178663"/>
                  <a:pt x="5064842" y="3184286"/>
                  <a:pt x="5063530" y="3189869"/>
                </a:cubicBezTo>
                <a:cubicBezTo>
                  <a:pt x="5063572" y="3220958"/>
                  <a:pt x="5061122" y="3251607"/>
                  <a:pt x="5056063" y="3281619"/>
                </a:cubicBezTo>
                <a:lnTo>
                  <a:pt x="5055525" y="3288243"/>
                </a:lnTo>
                <a:cubicBezTo>
                  <a:pt x="5055355" y="3288248"/>
                  <a:pt x="5055187" y="3288253"/>
                  <a:pt x="5055019" y="3288305"/>
                </a:cubicBezTo>
                <a:cubicBezTo>
                  <a:pt x="5004744" y="3638399"/>
                  <a:pt x="4723705" y="3916971"/>
                  <a:pt x="4364853" y="3975903"/>
                </a:cubicBezTo>
                <a:lnTo>
                  <a:pt x="4364737" y="3977042"/>
                </a:lnTo>
                <a:cubicBezTo>
                  <a:pt x="4359427" y="3978045"/>
                  <a:pt x="4354098" y="3978986"/>
                  <a:pt x="4348521" y="3978570"/>
                </a:cubicBezTo>
                <a:cubicBezTo>
                  <a:pt x="4317350" y="3984080"/>
                  <a:pt x="4285468" y="3987038"/>
                  <a:pt x="4253094" y="3987561"/>
                </a:cubicBezTo>
                <a:lnTo>
                  <a:pt x="4235976" y="3989174"/>
                </a:lnTo>
                <a:lnTo>
                  <a:pt x="4235950" y="3988683"/>
                </a:lnTo>
                <a:lnTo>
                  <a:pt x="4235451" y="3988716"/>
                </a:lnTo>
                <a:cubicBezTo>
                  <a:pt x="4234885" y="3984944"/>
                  <a:pt x="4234858" y="3981158"/>
                  <a:pt x="4234858" y="3977366"/>
                </a:cubicBezTo>
                <a:cubicBezTo>
                  <a:pt x="4234858" y="3971728"/>
                  <a:pt x="4234916" y="3966104"/>
                  <a:pt x="4236228" y="3960518"/>
                </a:cubicBezTo>
                <a:cubicBezTo>
                  <a:pt x="4236186" y="3929436"/>
                  <a:pt x="4238636" y="3898794"/>
                  <a:pt x="4243692" y="3868787"/>
                </a:cubicBezTo>
                <a:lnTo>
                  <a:pt x="4244233" y="3862150"/>
                </a:lnTo>
                <a:cubicBezTo>
                  <a:pt x="4244401" y="3862145"/>
                  <a:pt x="4244571" y="3862140"/>
                  <a:pt x="4244738" y="3862087"/>
                </a:cubicBezTo>
                <a:cubicBezTo>
                  <a:pt x="4295015" y="3511992"/>
                  <a:pt x="4576054" y="3233421"/>
                  <a:pt x="4934904" y="3174489"/>
                </a:cubicBezTo>
                <a:lnTo>
                  <a:pt x="4935021" y="3173350"/>
                </a:lnTo>
                <a:cubicBezTo>
                  <a:pt x="4940330" y="3172348"/>
                  <a:pt x="4945658" y="3171407"/>
                  <a:pt x="4951234" y="3171823"/>
                </a:cubicBezTo>
                <a:cubicBezTo>
                  <a:pt x="4982417" y="3166310"/>
                  <a:pt x="5014310" y="3163352"/>
                  <a:pt x="5046695" y="3162829"/>
                </a:cubicBezTo>
                <a:close/>
                <a:moveTo>
                  <a:pt x="3385420" y="3161219"/>
                </a:moveTo>
                <a:lnTo>
                  <a:pt x="3402507" y="3162829"/>
                </a:lnTo>
                <a:cubicBezTo>
                  <a:pt x="3434893" y="3163352"/>
                  <a:pt x="3466785" y="3166310"/>
                  <a:pt x="3497969" y="3171823"/>
                </a:cubicBezTo>
                <a:cubicBezTo>
                  <a:pt x="3503545" y="3171407"/>
                  <a:pt x="3508873" y="3172348"/>
                  <a:pt x="3514181" y="3173350"/>
                </a:cubicBezTo>
                <a:lnTo>
                  <a:pt x="3514298" y="3174489"/>
                </a:lnTo>
                <a:cubicBezTo>
                  <a:pt x="3873149" y="3233421"/>
                  <a:pt x="4154188" y="3511992"/>
                  <a:pt x="4204464" y="3862087"/>
                </a:cubicBezTo>
                <a:cubicBezTo>
                  <a:pt x="4204632" y="3862140"/>
                  <a:pt x="4204801" y="3862145"/>
                  <a:pt x="4204970" y="3862150"/>
                </a:cubicBezTo>
                <a:lnTo>
                  <a:pt x="4205510" y="3868787"/>
                </a:lnTo>
                <a:cubicBezTo>
                  <a:pt x="4210567" y="3898794"/>
                  <a:pt x="4213016" y="3929436"/>
                  <a:pt x="4212974" y="3960518"/>
                </a:cubicBezTo>
                <a:cubicBezTo>
                  <a:pt x="4214286" y="3966104"/>
                  <a:pt x="4214345" y="3971728"/>
                  <a:pt x="4214345" y="3977366"/>
                </a:cubicBezTo>
                <a:cubicBezTo>
                  <a:pt x="4214345" y="3981158"/>
                  <a:pt x="4214318" y="3984944"/>
                  <a:pt x="4213752" y="3988716"/>
                </a:cubicBezTo>
                <a:lnTo>
                  <a:pt x="4213253" y="3988683"/>
                </a:lnTo>
                <a:lnTo>
                  <a:pt x="4213227" y="3989174"/>
                </a:lnTo>
                <a:lnTo>
                  <a:pt x="4196108" y="3987561"/>
                </a:lnTo>
                <a:cubicBezTo>
                  <a:pt x="4163734" y="3987038"/>
                  <a:pt x="4131854" y="3984080"/>
                  <a:pt x="4100682" y="3978570"/>
                </a:cubicBezTo>
                <a:cubicBezTo>
                  <a:pt x="4095105" y="3978986"/>
                  <a:pt x="4089776" y="3978045"/>
                  <a:pt x="4084465" y="3977042"/>
                </a:cubicBezTo>
                <a:lnTo>
                  <a:pt x="4084349" y="3975903"/>
                </a:lnTo>
                <a:cubicBezTo>
                  <a:pt x="3725498" y="3916971"/>
                  <a:pt x="3444459" y="3638399"/>
                  <a:pt x="3394183" y="3288305"/>
                </a:cubicBezTo>
                <a:cubicBezTo>
                  <a:pt x="3394016" y="3288253"/>
                  <a:pt x="3393847" y="3288248"/>
                  <a:pt x="3393678" y="3288243"/>
                </a:cubicBezTo>
                <a:lnTo>
                  <a:pt x="3393139" y="3281619"/>
                </a:lnTo>
                <a:cubicBezTo>
                  <a:pt x="3388081" y="3251607"/>
                  <a:pt x="3385630" y="3220958"/>
                  <a:pt x="3385672" y="3189869"/>
                </a:cubicBezTo>
                <a:cubicBezTo>
                  <a:pt x="3384360" y="3184286"/>
                  <a:pt x="3384302" y="3178663"/>
                  <a:pt x="3384302" y="3173027"/>
                </a:cubicBezTo>
                <a:lnTo>
                  <a:pt x="3384896" y="3161677"/>
                </a:lnTo>
                <a:lnTo>
                  <a:pt x="3385394" y="3161709"/>
                </a:lnTo>
                <a:close/>
                <a:moveTo>
                  <a:pt x="3371632" y="3161219"/>
                </a:moveTo>
                <a:lnTo>
                  <a:pt x="3371658" y="3161709"/>
                </a:lnTo>
                <a:lnTo>
                  <a:pt x="3372156" y="3161677"/>
                </a:lnTo>
                <a:lnTo>
                  <a:pt x="3372750" y="3173027"/>
                </a:lnTo>
                <a:cubicBezTo>
                  <a:pt x="3372750" y="3178663"/>
                  <a:pt x="3372691" y="3184286"/>
                  <a:pt x="3371379" y="3189869"/>
                </a:cubicBezTo>
                <a:cubicBezTo>
                  <a:pt x="3371421" y="3220958"/>
                  <a:pt x="3368971" y="3251607"/>
                  <a:pt x="3363912" y="3281619"/>
                </a:cubicBezTo>
                <a:lnTo>
                  <a:pt x="3363374" y="3288243"/>
                </a:lnTo>
                <a:cubicBezTo>
                  <a:pt x="3363204" y="3288248"/>
                  <a:pt x="3363036" y="3288253"/>
                  <a:pt x="3362868" y="3288305"/>
                </a:cubicBezTo>
                <a:cubicBezTo>
                  <a:pt x="3312593" y="3638399"/>
                  <a:pt x="3031554" y="3916971"/>
                  <a:pt x="2672703" y="3975903"/>
                </a:cubicBezTo>
                <a:lnTo>
                  <a:pt x="2672586" y="3977042"/>
                </a:lnTo>
                <a:cubicBezTo>
                  <a:pt x="2667276" y="3978045"/>
                  <a:pt x="2661947" y="3978986"/>
                  <a:pt x="2656370" y="3978570"/>
                </a:cubicBezTo>
                <a:cubicBezTo>
                  <a:pt x="2625198" y="3984080"/>
                  <a:pt x="2593318" y="3987038"/>
                  <a:pt x="2560943" y="3987561"/>
                </a:cubicBezTo>
                <a:lnTo>
                  <a:pt x="2543825" y="3989174"/>
                </a:lnTo>
                <a:lnTo>
                  <a:pt x="2543799" y="3988683"/>
                </a:lnTo>
                <a:lnTo>
                  <a:pt x="2543300" y="3988716"/>
                </a:lnTo>
                <a:cubicBezTo>
                  <a:pt x="2542734" y="3984944"/>
                  <a:pt x="2542707" y="3981158"/>
                  <a:pt x="2542707" y="3977366"/>
                </a:cubicBezTo>
                <a:cubicBezTo>
                  <a:pt x="2542707" y="3971728"/>
                  <a:pt x="2542765" y="3966104"/>
                  <a:pt x="2544077" y="3960518"/>
                </a:cubicBezTo>
                <a:cubicBezTo>
                  <a:pt x="2544035" y="3929436"/>
                  <a:pt x="2546485" y="3898794"/>
                  <a:pt x="2551541" y="3868787"/>
                </a:cubicBezTo>
                <a:lnTo>
                  <a:pt x="2552082" y="3862150"/>
                </a:lnTo>
                <a:cubicBezTo>
                  <a:pt x="2552250" y="3862145"/>
                  <a:pt x="2552420" y="3862140"/>
                  <a:pt x="2552587" y="3862087"/>
                </a:cubicBezTo>
                <a:cubicBezTo>
                  <a:pt x="2602864" y="3511992"/>
                  <a:pt x="2883903" y="3233421"/>
                  <a:pt x="3242753" y="3174489"/>
                </a:cubicBezTo>
                <a:lnTo>
                  <a:pt x="3242870" y="3173350"/>
                </a:lnTo>
                <a:cubicBezTo>
                  <a:pt x="3248179" y="3172348"/>
                  <a:pt x="3253507" y="3171407"/>
                  <a:pt x="3259083" y="3171823"/>
                </a:cubicBezTo>
                <a:cubicBezTo>
                  <a:pt x="3290266" y="3166310"/>
                  <a:pt x="3322159" y="3163352"/>
                  <a:pt x="3354544" y="3162829"/>
                </a:cubicBezTo>
                <a:close/>
                <a:moveTo>
                  <a:pt x="1693269" y="3161219"/>
                </a:moveTo>
                <a:lnTo>
                  <a:pt x="1710356" y="3162829"/>
                </a:lnTo>
                <a:cubicBezTo>
                  <a:pt x="1742742" y="3163352"/>
                  <a:pt x="1774634" y="3166310"/>
                  <a:pt x="1805818" y="3171823"/>
                </a:cubicBezTo>
                <a:cubicBezTo>
                  <a:pt x="1811394" y="3171407"/>
                  <a:pt x="1816722" y="3172348"/>
                  <a:pt x="1822030" y="3173350"/>
                </a:cubicBezTo>
                <a:lnTo>
                  <a:pt x="1822148" y="3174489"/>
                </a:lnTo>
                <a:cubicBezTo>
                  <a:pt x="2180998" y="3233421"/>
                  <a:pt x="2462037" y="3511992"/>
                  <a:pt x="2512313" y="3862087"/>
                </a:cubicBezTo>
                <a:cubicBezTo>
                  <a:pt x="2512481" y="3862140"/>
                  <a:pt x="2512650" y="3862145"/>
                  <a:pt x="2512819" y="3862150"/>
                </a:cubicBezTo>
                <a:lnTo>
                  <a:pt x="2513359" y="3868787"/>
                </a:lnTo>
                <a:cubicBezTo>
                  <a:pt x="2518416" y="3898794"/>
                  <a:pt x="2520865" y="3929436"/>
                  <a:pt x="2520823" y="3960518"/>
                </a:cubicBezTo>
                <a:cubicBezTo>
                  <a:pt x="2522135" y="3966104"/>
                  <a:pt x="2522194" y="3971728"/>
                  <a:pt x="2522194" y="3977366"/>
                </a:cubicBezTo>
                <a:cubicBezTo>
                  <a:pt x="2522194" y="3981158"/>
                  <a:pt x="2522167" y="3984944"/>
                  <a:pt x="2521601" y="3988716"/>
                </a:cubicBezTo>
                <a:lnTo>
                  <a:pt x="2521102" y="3988683"/>
                </a:lnTo>
                <a:lnTo>
                  <a:pt x="2521076" y="3989174"/>
                </a:lnTo>
                <a:lnTo>
                  <a:pt x="2503957" y="3987561"/>
                </a:lnTo>
                <a:cubicBezTo>
                  <a:pt x="2471583" y="3987038"/>
                  <a:pt x="2439703" y="3984080"/>
                  <a:pt x="2408531" y="3978570"/>
                </a:cubicBezTo>
                <a:cubicBezTo>
                  <a:pt x="2402954" y="3978986"/>
                  <a:pt x="2397625" y="3978045"/>
                  <a:pt x="2392314" y="3977042"/>
                </a:cubicBezTo>
                <a:lnTo>
                  <a:pt x="2392198" y="3975903"/>
                </a:lnTo>
                <a:cubicBezTo>
                  <a:pt x="2033347" y="3916971"/>
                  <a:pt x="1752308" y="3638399"/>
                  <a:pt x="1702032" y="3288305"/>
                </a:cubicBezTo>
                <a:cubicBezTo>
                  <a:pt x="1701865" y="3288253"/>
                  <a:pt x="1701696" y="3288248"/>
                  <a:pt x="1701527" y="3288243"/>
                </a:cubicBezTo>
                <a:lnTo>
                  <a:pt x="1700989" y="3281619"/>
                </a:lnTo>
                <a:cubicBezTo>
                  <a:pt x="1695930" y="3251607"/>
                  <a:pt x="1693479" y="3220958"/>
                  <a:pt x="1693521" y="3189869"/>
                </a:cubicBezTo>
                <a:cubicBezTo>
                  <a:pt x="1692209" y="3184286"/>
                  <a:pt x="1692151" y="3178663"/>
                  <a:pt x="1692151" y="3173027"/>
                </a:cubicBezTo>
                <a:lnTo>
                  <a:pt x="1692745" y="3161677"/>
                </a:lnTo>
                <a:lnTo>
                  <a:pt x="1693243" y="3161709"/>
                </a:lnTo>
                <a:close/>
                <a:moveTo>
                  <a:pt x="1679481" y="3161219"/>
                </a:moveTo>
                <a:lnTo>
                  <a:pt x="1679507" y="3161709"/>
                </a:lnTo>
                <a:lnTo>
                  <a:pt x="1680005" y="3161677"/>
                </a:lnTo>
                <a:lnTo>
                  <a:pt x="1680599" y="3173027"/>
                </a:lnTo>
                <a:cubicBezTo>
                  <a:pt x="1680599" y="3178663"/>
                  <a:pt x="1680540" y="3184286"/>
                  <a:pt x="1679228" y="3189869"/>
                </a:cubicBezTo>
                <a:cubicBezTo>
                  <a:pt x="1679270" y="3220958"/>
                  <a:pt x="1676820" y="3251607"/>
                  <a:pt x="1671761" y="3281619"/>
                </a:cubicBezTo>
                <a:lnTo>
                  <a:pt x="1671223" y="3288243"/>
                </a:lnTo>
                <a:cubicBezTo>
                  <a:pt x="1671053" y="3288248"/>
                  <a:pt x="1670885" y="3288253"/>
                  <a:pt x="1670717" y="3288305"/>
                </a:cubicBezTo>
                <a:cubicBezTo>
                  <a:pt x="1620442" y="3638399"/>
                  <a:pt x="1339403" y="3916971"/>
                  <a:pt x="980552" y="3975903"/>
                </a:cubicBezTo>
                <a:lnTo>
                  <a:pt x="980435" y="3977042"/>
                </a:lnTo>
                <a:cubicBezTo>
                  <a:pt x="975125" y="3978045"/>
                  <a:pt x="969796" y="3978986"/>
                  <a:pt x="964219" y="3978570"/>
                </a:cubicBezTo>
                <a:cubicBezTo>
                  <a:pt x="933047" y="3984080"/>
                  <a:pt x="901167" y="3987038"/>
                  <a:pt x="868792" y="3987561"/>
                </a:cubicBezTo>
                <a:lnTo>
                  <a:pt x="851674" y="3989174"/>
                </a:lnTo>
                <a:lnTo>
                  <a:pt x="851648" y="3988683"/>
                </a:lnTo>
                <a:lnTo>
                  <a:pt x="851149" y="3988716"/>
                </a:lnTo>
                <a:cubicBezTo>
                  <a:pt x="850583" y="3984944"/>
                  <a:pt x="850556" y="3981158"/>
                  <a:pt x="850556" y="3977366"/>
                </a:cubicBezTo>
                <a:cubicBezTo>
                  <a:pt x="850556" y="3971728"/>
                  <a:pt x="850614" y="3966104"/>
                  <a:pt x="851926" y="3960518"/>
                </a:cubicBezTo>
                <a:cubicBezTo>
                  <a:pt x="851884" y="3929436"/>
                  <a:pt x="854334" y="3898794"/>
                  <a:pt x="859390" y="3868787"/>
                </a:cubicBezTo>
                <a:lnTo>
                  <a:pt x="859931" y="3862150"/>
                </a:lnTo>
                <a:cubicBezTo>
                  <a:pt x="860099" y="3862145"/>
                  <a:pt x="860269" y="3862140"/>
                  <a:pt x="860436" y="3862087"/>
                </a:cubicBezTo>
                <a:cubicBezTo>
                  <a:pt x="910713" y="3511992"/>
                  <a:pt x="1191752" y="3233421"/>
                  <a:pt x="1550602" y="3174489"/>
                </a:cubicBezTo>
                <a:lnTo>
                  <a:pt x="1550719" y="3173350"/>
                </a:lnTo>
                <a:cubicBezTo>
                  <a:pt x="1556028" y="3172348"/>
                  <a:pt x="1561356" y="3171407"/>
                  <a:pt x="1566932" y="3171823"/>
                </a:cubicBezTo>
                <a:cubicBezTo>
                  <a:pt x="1598115" y="3166310"/>
                  <a:pt x="1630008" y="3163352"/>
                  <a:pt x="1662393" y="3162829"/>
                </a:cubicBezTo>
                <a:close/>
                <a:moveTo>
                  <a:pt x="1118" y="3161219"/>
                </a:moveTo>
                <a:lnTo>
                  <a:pt x="18205" y="3162829"/>
                </a:lnTo>
                <a:cubicBezTo>
                  <a:pt x="50591" y="3163352"/>
                  <a:pt x="82483" y="3166310"/>
                  <a:pt x="113667" y="3171823"/>
                </a:cubicBezTo>
                <a:cubicBezTo>
                  <a:pt x="119243" y="3171407"/>
                  <a:pt x="124571" y="3172348"/>
                  <a:pt x="129879" y="3173350"/>
                </a:cubicBezTo>
                <a:lnTo>
                  <a:pt x="129997" y="3174489"/>
                </a:lnTo>
                <a:cubicBezTo>
                  <a:pt x="488847" y="3233421"/>
                  <a:pt x="769886" y="3511992"/>
                  <a:pt x="820162" y="3862087"/>
                </a:cubicBezTo>
                <a:cubicBezTo>
                  <a:pt x="820330" y="3862140"/>
                  <a:pt x="820499" y="3862145"/>
                  <a:pt x="820668" y="3862150"/>
                </a:cubicBezTo>
                <a:lnTo>
                  <a:pt x="821208" y="3868787"/>
                </a:lnTo>
                <a:cubicBezTo>
                  <a:pt x="826265" y="3898794"/>
                  <a:pt x="828714" y="3929436"/>
                  <a:pt x="828672" y="3960518"/>
                </a:cubicBezTo>
                <a:cubicBezTo>
                  <a:pt x="829984" y="3966104"/>
                  <a:pt x="830043" y="3971728"/>
                  <a:pt x="830043" y="3977366"/>
                </a:cubicBezTo>
                <a:cubicBezTo>
                  <a:pt x="830043" y="3981158"/>
                  <a:pt x="830016" y="3984944"/>
                  <a:pt x="829450" y="3988716"/>
                </a:cubicBezTo>
                <a:lnTo>
                  <a:pt x="828951" y="3988683"/>
                </a:lnTo>
                <a:lnTo>
                  <a:pt x="828925" y="3989174"/>
                </a:lnTo>
                <a:lnTo>
                  <a:pt x="811806" y="3987561"/>
                </a:lnTo>
                <a:cubicBezTo>
                  <a:pt x="779432" y="3987038"/>
                  <a:pt x="747552" y="3984080"/>
                  <a:pt x="716380" y="3978570"/>
                </a:cubicBezTo>
                <a:cubicBezTo>
                  <a:pt x="710803" y="3978986"/>
                  <a:pt x="705474" y="3978045"/>
                  <a:pt x="700163" y="3977042"/>
                </a:cubicBezTo>
                <a:lnTo>
                  <a:pt x="700047" y="3975903"/>
                </a:lnTo>
                <a:cubicBezTo>
                  <a:pt x="341196" y="3916971"/>
                  <a:pt x="60157" y="3638399"/>
                  <a:pt x="9881" y="3288305"/>
                </a:cubicBezTo>
                <a:cubicBezTo>
                  <a:pt x="9714" y="3288253"/>
                  <a:pt x="9545" y="3288248"/>
                  <a:pt x="9376" y="3288243"/>
                </a:cubicBezTo>
                <a:lnTo>
                  <a:pt x="8837" y="3281619"/>
                </a:lnTo>
                <a:cubicBezTo>
                  <a:pt x="3779" y="3251607"/>
                  <a:pt x="1328" y="3220958"/>
                  <a:pt x="1370" y="3189869"/>
                </a:cubicBezTo>
                <a:cubicBezTo>
                  <a:pt x="58" y="3184286"/>
                  <a:pt x="0" y="3178663"/>
                  <a:pt x="0" y="3173027"/>
                </a:cubicBezTo>
                <a:lnTo>
                  <a:pt x="594" y="3161677"/>
                </a:lnTo>
                <a:lnTo>
                  <a:pt x="1092" y="3161709"/>
                </a:lnTo>
                <a:close/>
                <a:moveTo>
                  <a:pt x="7762529" y="2447425"/>
                </a:moveTo>
                <a:cubicBezTo>
                  <a:pt x="7815805" y="2718331"/>
                  <a:pt x="8030648" y="2933128"/>
                  <a:pt x="8305838" y="2992271"/>
                </a:cubicBezTo>
                <a:cubicBezTo>
                  <a:pt x="8252563" y="2721365"/>
                  <a:pt x="8037719" y="2506568"/>
                  <a:pt x="7762529" y="2447425"/>
                </a:cubicBezTo>
                <a:close/>
                <a:moveTo>
                  <a:pt x="7455280" y="2447425"/>
                </a:moveTo>
                <a:cubicBezTo>
                  <a:pt x="7180090" y="2506568"/>
                  <a:pt x="6965246" y="2721365"/>
                  <a:pt x="6911971" y="2992271"/>
                </a:cubicBezTo>
                <a:cubicBezTo>
                  <a:pt x="7187161" y="2933128"/>
                  <a:pt x="7402004" y="2718331"/>
                  <a:pt x="7455280" y="2447425"/>
                </a:cubicBezTo>
                <a:close/>
                <a:moveTo>
                  <a:pt x="6070378" y="2447425"/>
                </a:moveTo>
                <a:cubicBezTo>
                  <a:pt x="6123654" y="2718331"/>
                  <a:pt x="6338497" y="2933128"/>
                  <a:pt x="6613687" y="2992271"/>
                </a:cubicBezTo>
                <a:cubicBezTo>
                  <a:pt x="6560412" y="2721365"/>
                  <a:pt x="6345568" y="2506568"/>
                  <a:pt x="6070378" y="2447425"/>
                </a:cubicBezTo>
                <a:close/>
                <a:moveTo>
                  <a:pt x="5763129" y="2447425"/>
                </a:moveTo>
                <a:cubicBezTo>
                  <a:pt x="5487939" y="2506568"/>
                  <a:pt x="5273095" y="2721365"/>
                  <a:pt x="5219820" y="2992271"/>
                </a:cubicBezTo>
                <a:cubicBezTo>
                  <a:pt x="5495010" y="2933128"/>
                  <a:pt x="5709853" y="2718331"/>
                  <a:pt x="5763129" y="2447425"/>
                </a:cubicBezTo>
                <a:close/>
                <a:moveTo>
                  <a:pt x="4378227" y="2447425"/>
                </a:moveTo>
                <a:cubicBezTo>
                  <a:pt x="4431503" y="2718331"/>
                  <a:pt x="4646346" y="2933128"/>
                  <a:pt x="4921536" y="2992271"/>
                </a:cubicBezTo>
                <a:cubicBezTo>
                  <a:pt x="4868261" y="2721365"/>
                  <a:pt x="4653417" y="2506568"/>
                  <a:pt x="4378227" y="2447425"/>
                </a:cubicBezTo>
                <a:close/>
                <a:moveTo>
                  <a:pt x="4070978" y="2447425"/>
                </a:moveTo>
                <a:cubicBezTo>
                  <a:pt x="3795788" y="2506568"/>
                  <a:pt x="3580944" y="2721365"/>
                  <a:pt x="3527669" y="2992271"/>
                </a:cubicBezTo>
                <a:cubicBezTo>
                  <a:pt x="3802859" y="2933128"/>
                  <a:pt x="4017702" y="2718331"/>
                  <a:pt x="4070978" y="2447425"/>
                </a:cubicBezTo>
                <a:close/>
                <a:moveTo>
                  <a:pt x="2686076" y="2447425"/>
                </a:moveTo>
                <a:cubicBezTo>
                  <a:pt x="2739352" y="2718331"/>
                  <a:pt x="2954195" y="2933128"/>
                  <a:pt x="3229385" y="2992271"/>
                </a:cubicBezTo>
                <a:cubicBezTo>
                  <a:pt x="3176110" y="2721365"/>
                  <a:pt x="2961266" y="2506568"/>
                  <a:pt x="2686076" y="2447425"/>
                </a:cubicBezTo>
                <a:close/>
                <a:moveTo>
                  <a:pt x="2378827" y="2447425"/>
                </a:moveTo>
                <a:cubicBezTo>
                  <a:pt x="2103637" y="2506568"/>
                  <a:pt x="1888793" y="2721365"/>
                  <a:pt x="1835518" y="2992271"/>
                </a:cubicBezTo>
                <a:cubicBezTo>
                  <a:pt x="2110708" y="2933128"/>
                  <a:pt x="2325551" y="2718331"/>
                  <a:pt x="2378827" y="2447425"/>
                </a:cubicBezTo>
                <a:close/>
                <a:moveTo>
                  <a:pt x="993925" y="2447425"/>
                </a:moveTo>
                <a:cubicBezTo>
                  <a:pt x="1047201" y="2718331"/>
                  <a:pt x="1262044" y="2933128"/>
                  <a:pt x="1537234" y="2992271"/>
                </a:cubicBezTo>
                <a:cubicBezTo>
                  <a:pt x="1483959" y="2721365"/>
                  <a:pt x="1269115" y="2506568"/>
                  <a:pt x="993925" y="2447425"/>
                </a:cubicBezTo>
                <a:close/>
                <a:moveTo>
                  <a:pt x="686676" y="2447425"/>
                </a:moveTo>
                <a:cubicBezTo>
                  <a:pt x="411486" y="2506568"/>
                  <a:pt x="196642" y="2721365"/>
                  <a:pt x="143367" y="2992271"/>
                </a:cubicBezTo>
                <a:cubicBezTo>
                  <a:pt x="418557" y="2933128"/>
                  <a:pt x="633400" y="2718331"/>
                  <a:pt x="686676" y="2447425"/>
                </a:cubicBezTo>
                <a:close/>
                <a:moveTo>
                  <a:pt x="9139239" y="2321311"/>
                </a:moveTo>
                <a:lnTo>
                  <a:pt x="9139239" y="2449820"/>
                </a:lnTo>
                <a:lnTo>
                  <a:pt x="9047261" y="2476706"/>
                </a:lnTo>
                <a:cubicBezTo>
                  <a:pt x="8821055" y="2561144"/>
                  <a:pt x="8650738" y="2755228"/>
                  <a:pt x="8604122" y="2992271"/>
                </a:cubicBezTo>
                <a:cubicBezTo>
                  <a:pt x="8844913" y="2940521"/>
                  <a:pt x="9039501" y="2769598"/>
                  <a:pt x="9120077" y="2546190"/>
                </a:cubicBezTo>
                <a:lnTo>
                  <a:pt x="9139239" y="2477003"/>
                </a:lnTo>
                <a:lnTo>
                  <a:pt x="9139239" y="2782562"/>
                </a:lnTo>
                <a:lnTo>
                  <a:pt x="9135069" y="2789374"/>
                </a:lnTo>
                <a:cubicBezTo>
                  <a:pt x="9008919" y="2963003"/>
                  <a:pt x="8815033" y="3086603"/>
                  <a:pt x="8590751" y="3123727"/>
                </a:cubicBezTo>
                <a:lnTo>
                  <a:pt x="8590635" y="3124875"/>
                </a:lnTo>
                <a:cubicBezTo>
                  <a:pt x="8585324" y="3125886"/>
                  <a:pt x="8579995" y="3126834"/>
                  <a:pt x="8574418" y="3126415"/>
                </a:cubicBezTo>
                <a:cubicBezTo>
                  <a:pt x="8543246" y="3131969"/>
                  <a:pt x="8511366" y="3134950"/>
                  <a:pt x="8478991" y="3135477"/>
                </a:cubicBezTo>
                <a:lnTo>
                  <a:pt x="8461873" y="3137103"/>
                </a:lnTo>
                <a:lnTo>
                  <a:pt x="8461847" y="3136608"/>
                </a:lnTo>
                <a:lnTo>
                  <a:pt x="8461348" y="3136641"/>
                </a:lnTo>
                <a:cubicBezTo>
                  <a:pt x="8460782" y="3132839"/>
                  <a:pt x="8460755" y="3129023"/>
                  <a:pt x="8460755" y="3125201"/>
                </a:cubicBezTo>
                <a:cubicBezTo>
                  <a:pt x="8460755" y="3119519"/>
                  <a:pt x="8460814" y="3113850"/>
                  <a:pt x="8462126" y="3108220"/>
                </a:cubicBezTo>
                <a:cubicBezTo>
                  <a:pt x="8462083" y="3076892"/>
                  <a:pt x="8464533" y="3046007"/>
                  <a:pt x="8469590" y="3015763"/>
                </a:cubicBezTo>
                <a:lnTo>
                  <a:pt x="8470130" y="3009073"/>
                </a:lnTo>
                <a:cubicBezTo>
                  <a:pt x="8470299" y="3009068"/>
                  <a:pt x="8470468" y="3009063"/>
                  <a:pt x="8470636" y="3009010"/>
                </a:cubicBezTo>
                <a:cubicBezTo>
                  <a:pt x="8514628" y="2700252"/>
                  <a:pt x="8735297" y="2446688"/>
                  <a:pt x="9030178" y="2348329"/>
                </a:cubicBezTo>
                <a:close/>
                <a:moveTo>
                  <a:pt x="7620280" y="2302594"/>
                </a:moveTo>
                <a:lnTo>
                  <a:pt x="7637367" y="2304217"/>
                </a:lnTo>
                <a:cubicBezTo>
                  <a:pt x="7669753" y="2304744"/>
                  <a:pt x="7701646" y="2307725"/>
                  <a:pt x="7732829" y="2313282"/>
                </a:cubicBezTo>
                <a:cubicBezTo>
                  <a:pt x="7738405" y="2312863"/>
                  <a:pt x="7743733" y="2313811"/>
                  <a:pt x="7749042" y="2314821"/>
                </a:cubicBezTo>
                <a:lnTo>
                  <a:pt x="7749159" y="2315969"/>
                </a:lnTo>
                <a:cubicBezTo>
                  <a:pt x="8108009" y="2375367"/>
                  <a:pt x="8389048" y="2656144"/>
                  <a:pt x="8439324" y="3009010"/>
                </a:cubicBezTo>
                <a:cubicBezTo>
                  <a:pt x="8439492" y="3009063"/>
                  <a:pt x="8439661" y="3009068"/>
                  <a:pt x="8439830" y="3009073"/>
                </a:cubicBezTo>
                <a:lnTo>
                  <a:pt x="8440370" y="3015763"/>
                </a:lnTo>
                <a:cubicBezTo>
                  <a:pt x="8445427" y="3046007"/>
                  <a:pt x="8447877" y="3076892"/>
                  <a:pt x="8447834" y="3108220"/>
                </a:cubicBezTo>
                <a:cubicBezTo>
                  <a:pt x="8449146" y="3113850"/>
                  <a:pt x="8449205" y="3119519"/>
                  <a:pt x="8449205" y="3125201"/>
                </a:cubicBezTo>
                <a:cubicBezTo>
                  <a:pt x="8449205" y="3129023"/>
                  <a:pt x="8449178" y="3132839"/>
                  <a:pt x="8448612" y="3136641"/>
                </a:cubicBezTo>
                <a:lnTo>
                  <a:pt x="8448113" y="3136608"/>
                </a:lnTo>
                <a:lnTo>
                  <a:pt x="8448087" y="3137103"/>
                </a:lnTo>
                <a:lnTo>
                  <a:pt x="8430969" y="3135477"/>
                </a:lnTo>
                <a:cubicBezTo>
                  <a:pt x="8398594" y="3134950"/>
                  <a:pt x="8366714" y="3131969"/>
                  <a:pt x="8335542" y="3126415"/>
                </a:cubicBezTo>
                <a:cubicBezTo>
                  <a:pt x="8329965" y="3126834"/>
                  <a:pt x="8324636" y="3125886"/>
                  <a:pt x="8319325" y="3124875"/>
                </a:cubicBezTo>
                <a:lnTo>
                  <a:pt x="8319209" y="3123727"/>
                </a:lnTo>
                <a:cubicBezTo>
                  <a:pt x="7960358" y="3064328"/>
                  <a:pt x="7679319" y="2783551"/>
                  <a:pt x="7629044" y="2430686"/>
                </a:cubicBezTo>
                <a:cubicBezTo>
                  <a:pt x="7628876" y="2430633"/>
                  <a:pt x="7628708" y="2430628"/>
                  <a:pt x="7628538" y="2430623"/>
                </a:cubicBezTo>
                <a:lnTo>
                  <a:pt x="7628000" y="2423947"/>
                </a:lnTo>
                <a:cubicBezTo>
                  <a:pt x="7622941" y="2393697"/>
                  <a:pt x="7620490" y="2362806"/>
                  <a:pt x="7620533" y="2331471"/>
                </a:cubicBezTo>
                <a:cubicBezTo>
                  <a:pt x="7619221" y="2325843"/>
                  <a:pt x="7619162" y="2320176"/>
                  <a:pt x="7619162" y="2314495"/>
                </a:cubicBezTo>
                <a:lnTo>
                  <a:pt x="7619756" y="2303055"/>
                </a:lnTo>
                <a:lnTo>
                  <a:pt x="7620254" y="2303088"/>
                </a:lnTo>
                <a:close/>
                <a:moveTo>
                  <a:pt x="7597529" y="2302594"/>
                </a:moveTo>
                <a:lnTo>
                  <a:pt x="7597555" y="2303088"/>
                </a:lnTo>
                <a:lnTo>
                  <a:pt x="7598053" y="2303055"/>
                </a:lnTo>
                <a:lnTo>
                  <a:pt x="7598647" y="2314495"/>
                </a:lnTo>
                <a:cubicBezTo>
                  <a:pt x="7598647" y="2320176"/>
                  <a:pt x="7598588" y="2325843"/>
                  <a:pt x="7597276" y="2331471"/>
                </a:cubicBezTo>
                <a:cubicBezTo>
                  <a:pt x="7597319" y="2362806"/>
                  <a:pt x="7594868" y="2393697"/>
                  <a:pt x="7589809" y="2423947"/>
                </a:cubicBezTo>
                <a:lnTo>
                  <a:pt x="7589271" y="2430623"/>
                </a:lnTo>
                <a:cubicBezTo>
                  <a:pt x="7589101" y="2430628"/>
                  <a:pt x="7588933" y="2430633"/>
                  <a:pt x="7588765" y="2430686"/>
                </a:cubicBezTo>
                <a:cubicBezTo>
                  <a:pt x="7538490" y="2783551"/>
                  <a:pt x="7257451" y="3064328"/>
                  <a:pt x="6898600" y="3123727"/>
                </a:cubicBezTo>
                <a:lnTo>
                  <a:pt x="6898484" y="3124875"/>
                </a:lnTo>
                <a:cubicBezTo>
                  <a:pt x="6893173" y="3125886"/>
                  <a:pt x="6887844" y="3126834"/>
                  <a:pt x="6882267" y="3126415"/>
                </a:cubicBezTo>
                <a:cubicBezTo>
                  <a:pt x="6851095" y="3131969"/>
                  <a:pt x="6819215" y="3134950"/>
                  <a:pt x="6786841" y="3135477"/>
                </a:cubicBezTo>
                <a:lnTo>
                  <a:pt x="6769722" y="3137103"/>
                </a:lnTo>
                <a:lnTo>
                  <a:pt x="6769696" y="3136608"/>
                </a:lnTo>
                <a:lnTo>
                  <a:pt x="6769197" y="3136641"/>
                </a:lnTo>
                <a:cubicBezTo>
                  <a:pt x="6768631" y="3132839"/>
                  <a:pt x="6768604" y="3129023"/>
                  <a:pt x="6768604" y="3125201"/>
                </a:cubicBezTo>
                <a:cubicBezTo>
                  <a:pt x="6768604" y="3119519"/>
                  <a:pt x="6768663" y="3113850"/>
                  <a:pt x="6769975" y="3108220"/>
                </a:cubicBezTo>
                <a:cubicBezTo>
                  <a:pt x="6769933" y="3076892"/>
                  <a:pt x="6772382" y="3046007"/>
                  <a:pt x="6777439" y="3015763"/>
                </a:cubicBezTo>
                <a:lnTo>
                  <a:pt x="6777979" y="3009073"/>
                </a:lnTo>
                <a:cubicBezTo>
                  <a:pt x="6778148" y="3009068"/>
                  <a:pt x="6778317" y="3009063"/>
                  <a:pt x="6778485" y="3009010"/>
                </a:cubicBezTo>
                <a:cubicBezTo>
                  <a:pt x="6828761" y="2656144"/>
                  <a:pt x="7109800" y="2375367"/>
                  <a:pt x="7468650" y="2315969"/>
                </a:cubicBezTo>
                <a:lnTo>
                  <a:pt x="7468767" y="2314821"/>
                </a:lnTo>
                <a:cubicBezTo>
                  <a:pt x="7474076" y="2313811"/>
                  <a:pt x="7479404" y="2312863"/>
                  <a:pt x="7484980" y="2313282"/>
                </a:cubicBezTo>
                <a:cubicBezTo>
                  <a:pt x="7516163" y="2307725"/>
                  <a:pt x="7548056" y="2304744"/>
                  <a:pt x="7580442" y="2304217"/>
                </a:cubicBezTo>
                <a:close/>
                <a:moveTo>
                  <a:pt x="5928129" y="2302594"/>
                </a:moveTo>
                <a:lnTo>
                  <a:pt x="5945217" y="2304217"/>
                </a:lnTo>
                <a:cubicBezTo>
                  <a:pt x="5977602" y="2304744"/>
                  <a:pt x="6009495" y="2307725"/>
                  <a:pt x="6040678" y="2313282"/>
                </a:cubicBezTo>
                <a:cubicBezTo>
                  <a:pt x="6046254" y="2312863"/>
                  <a:pt x="6051582" y="2313811"/>
                  <a:pt x="6056891" y="2314821"/>
                </a:cubicBezTo>
                <a:lnTo>
                  <a:pt x="6057008" y="2315969"/>
                </a:lnTo>
                <a:cubicBezTo>
                  <a:pt x="6415858" y="2375367"/>
                  <a:pt x="6696897" y="2656144"/>
                  <a:pt x="6747174" y="3009010"/>
                </a:cubicBezTo>
                <a:cubicBezTo>
                  <a:pt x="6747341" y="3009063"/>
                  <a:pt x="6747511" y="3009068"/>
                  <a:pt x="6747679" y="3009073"/>
                </a:cubicBezTo>
                <a:lnTo>
                  <a:pt x="6748220" y="3015763"/>
                </a:lnTo>
                <a:cubicBezTo>
                  <a:pt x="6753276" y="3046007"/>
                  <a:pt x="6755726" y="3076892"/>
                  <a:pt x="6755684" y="3108220"/>
                </a:cubicBezTo>
                <a:cubicBezTo>
                  <a:pt x="6756996" y="3113850"/>
                  <a:pt x="6757054" y="3119519"/>
                  <a:pt x="6757054" y="3125201"/>
                </a:cubicBezTo>
                <a:cubicBezTo>
                  <a:pt x="6757054" y="3129023"/>
                  <a:pt x="6757027" y="3132839"/>
                  <a:pt x="6756461" y="3136641"/>
                </a:cubicBezTo>
                <a:lnTo>
                  <a:pt x="6755962" y="3136608"/>
                </a:lnTo>
                <a:lnTo>
                  <a:pt x="6755936" y="3137103"/>
                </a:lnTo>
                <a:lnTo>
                  <a:pt x="6738818" y="3135477"/>
                </a:lnTo>
                <a:cubicBezTo>
                  <a:pt x="6706444" y="3134950"/>
                  <a:pt x="6674563" y="3131969"/>
                  <a:pt x="6643391" y="3126415"/>
                </a:cubicBezTo>
                <a:cubicBezTo>
                  <a:pt x="6637814" y="3126834"/>
                  <a:pt x="6632485" y="3125886"/>
                  <a:pt x="6627175" y="3124875"/>
                </a:cubicBezTo>
                <a:lnTo>
                  <a:pt x="6627059" y="3123727"/>
                </a:lnTo>
                <a:cubicBezTo>
                  <a:pt x="6268207" y="3064328"/>
                  <a:pt x="5987168" y="2783551"/>
                  <a:pt x="5936893" y="2430686"/>
                </a:cubicBezTo>
                <a:cubicBezTo>
                  <a:pt x="5936725" y="2430633"/>
                  <a:pt x="5936557" y="2430628"/>
                  <a:pt x="5936387" y="2430623"/>
                </a:cubicBezTo>
                <a:lnTo>
                  <a:pt x="5935849" y="2423947"/>
                </a:lnTo>
                <a:cubicBezTo>
                  <a:pt x="5930790" y="2393697"/>
                  <a:pt x="5928340" y="2362806"/>
                  <a:pt x="5928382" y="2331471"/>
                </a:cubicBezTo>
                <a:cubicBezTo>
                  <a:pt x="5927070" y="2325843"/>
                  <a:pt x="5927011" y="2320176"/>
                  <a:pt x="5927011" y="2314495"/>
                </a:cubicBezTo>
                <a:lnTo>
                  <a:pt x="5927605" y="2303055"/>
                </a:lnTo>
                <a:lnTo>
                  <a:pt x="5928103" y="2303088"/>
                </a:lnTo>
                <a:close/>
                <a:moveTo>
                  <a:pt x="5905378" y="2302594"/>
                </a:moveTo>
                <a:lnTo>
                  <a:pt x="5905404" y="2303088"/>
                </a:lnTo>
                <a:lnTo>
                  <a:pt x="5905902" y="2303055"/>
                </a:lnTo>
                <a:lnTo>
                  <a:pt x="5906496" y="2314495"/>
                </a:lnTo>
                <a:cubicBezTo>
                  <a:pt x="5906496" y="2320176"/>
                  <a:pt x="5906438" y="2325843"/>
                  <a:pt x="5905126" y="2331471"/>
                </a:cubicBezTo>
                <a:cubicBezTo>
                  <a:pt x="5905168" y="2362806"/>
                  <a:pt x="5902717" y="2393697"/>
                  <a:pt x="5897659" y="2423947"/>
                </a:cubicBezTo>
                <a:lnTo>
                  <a:pt x="5897120" y="2430623"/>
                </a:lnTo>
                <a:cubicBezTo>
                  <a:pt x="5896951" y="2430628"/>
                  <a:pt x="5896782" y="2430633"/>
                  <a:pt x="5896615" y="2430686"/>
                </a:cubicBezTo>
                <a:cubicBezTo>
                  <a:pt x="5846339" y="2783551"/>
                  <a:pt x="5565300" y="3064328"/>
                  <a:pt x="5206449" y="3123727"/>
                </a:cubicBezTo>
                <a:lnTo>
                  <a:pt x="5206334" y="3124875"/>
                </a:lnTo>
                <a:cubicBezTo>
                  <a:pt x="5201022" y="3125886"/>
                  <a:pt x="5195693" y="3126834"/>
                  <a:pt x="5190116" y="3126415"/>
                </a:cubicBezTo>
                <a:cubicBezTo>
                  <a:pt x="5158944" y="3131969"/>
                  <a:pt x="5127065" y="3134950"/>
                  <a:pt x="5094690" y="3135477"/>
                </a:cubicBezTo>
                <a:lnTo>
                  <a:pt x="5077571" y="3137103"/>
                </a:lnTo>
                <a:lnTo>
                  <a:pt x="5077545" y="3136608"/>
                </a:lnTo>
                <a:lnTo>
                  <a:pt x="5077046" y="3136641"/>
                </a:lnTo>
                <a:cubicBezTo>
                  <a:pt x="5076480" y="3132839"/>
                  <a:pt x="5076453" y="3129023"/>
                  <a:pt x="5076453" y="3125201"/>
                </a:cubicBezTo>
                <a:cubicBezTo>
                  <a:pt x="5076453" y="3119519"/>
                  <a:pt x="5076512" y="3113850"/>
                  <a:pt x="5077824" y="3108220"/>
                </a:cubicBezTo>
                <a:cubicBezTo>
                  <a:pt x="5077782" y="3076892"/>
                  <a:pt x="5080231" y="3046007"/>
                  <a:pt x="5085288" y="3015763"/>
                </a:cubicBezTo>
                <a:lnTo>
                  <a:pt x="5085828" y="3009073"/>
                </a:lnTo>
                <a:cubicBezTo>
                  <a:pt x="5085997" y="3009068"/>
                  <a:pt x="5086166" y="3009063"/>
                  <a:pt x="5086334" y="3009010"/>
                </a:cubicBezTo>
                <a:cubicBezTo>
                  <a:pt x="5136610" y="2656144"/>
                  <a:pt x="5417649" y="2375367"/>
                  <a:pt x="5776501" y="2315969"/>
                </a:cubicBezTo>
                <a:lnTo>
                  <a:pt x="5776617" y="2314821"/>
                </a:lnTo>
                <a:cubicBezTo>
                  <a:pt x="5781926" y="2313811"/>
                  <a:pt x="5787253" y="2312863"/>
                  <a:pt x="5792829" y="2313282"/>
                </a:cubicBezTo>
                <a:cubicBezTo>
                  <a:pt x="5824013" y="2307725"/>
                  <a:pt x="5855905" y="2304744"/>
                  <a:pt x="5888291" y="2304217"/>
                </a:cubicBezTo>
                <a:close/>
                <a:moveTo>
                  <a:pt x="4235979" y="2302594"/>
                </a:moveTo>
                <a:lnTo>
                  <a:pt x="4253065" y="2304217"/>
                </a:lnTo>
                <a:cubicBezTo>
                  <a:pt x="4285451" y="2304744"/>
                  <a:pt x="4317343" y="2307725"/>
                  <a:pt x="4348528" y="2313282"/>
                </a:cubicBezTo>
                <a:cubicBezTo>
                  <a:pt x="4354104" y="2312863"/>
                  <a:pt x="4359431" y="2313811"/>
                  <a:pt x="4364739" y="2314821"/>
                </a:cubicBezTo>
                <a:lnTo>
                  <a:pt x="4364856" y="2315969"/>
                </a:lnTo>
                <a:cubicBezTo>
                  <a:pt x="4723707" y="2375367"/>
                  <a:pt x="5004746" y="2656144"/>
                  <a:pt x="5055022" y="3009010"/>
                </a:cubicBezTo>
                <a:cubicBezTo>
                  <a:pt x="5055190" y="3009063"/>
                  <a:pt x="5055359" y="3009068"/>
                  <a:pt x="5055528" y="3009073"/>
                </a:cubicBezTo>
                <a:lnTo>
                  <a:pt x="5056068" y="3015763"/>
                </a:lnTo>
                <a:cubicBezTo>
                  <a:pt x="5061125" y="3046007"/>
                  <a:pt x="5063574" y="3076892"/>
                  <a:pt x="5063532" y="3108220"/>
                </a:cubicBezTo>
                <a:cubicBezTo>
                  <a:pt x="5064844" y="3113850"/>
                  <a:pt x="5064903" y="3119519"/>
                  <a:pt x="5064903" y="3125201"/>
                </a:cubicBezTo>
                <a:cubicBezTo>
                  <a:pt x="5064903" y="3129023"/>
                  <a:pt x="5064876" y="3132839"/>
                  <a:pt x="5064310" y="3136641"/>
                </a:cubicBezTo>
                <a:lnTo>
                  <a:pt x="5063811" y="3136608"/>
                </a:lnTo>
                <a:lnTo>
                  <a:pt x="5063785" y="3137103"/>
                </a:lnTo>
                <a:lnTo>
                  <a:pt x="5046666" y="3135477"/>
                </a:lnTo>
                <a:cubicBezTo>
                  <a:pt x="5014292" y="3134950"/>
                  <a:pt x="4982412" y="3131969"/>
                  <a:pt x="4951241" y="3126415"/>
                </a:cubicBezTo>
                <a:cubicBezTo>
                  <a:pt x="4945663" y="3126834"/>
                  <a:pt x="4940334" y="3125886"/>
                  <a:pt x="4935023" y="3124875"/>
                </a:cubicBezTo>
                <a:lnTo>
                  <a:pt x="4934907" y="3123727"/>
                </a:lnTo>
                <a:cubicBezTo>
                  <a:pt x="4576056" y="3064328"/>
                  <a:pt x="4295017" y="2783551"/>
                  <a:pt x="4244741" y="2430686"/>
                </a:cubicBezTo>
                <a:cubicBezTo>
                  <a:pt x="4244574" y="2430633"/>
                  <a:pt x="4244405" y="2430628"/>
                  <a:pt x="4244236" y="2430623"/>
                </a:cubicBezTo>
                <a:lnTo>
                  <a:pt x="4243697" y="2423947"/>
                </a:lnTo>
                <a:cubicBezTo>
                  <a:pt x="4238639" y="2393697"/>
                  <a:pt x="4236188" y="2362806"/>
                  <a:pt x="4236230" y="2331471"/>
                </a:cubicBezTo>
                <a:cubicBezTo>
                  <a:pt x="4234918" y="2325843"/>
                  <a:pt x="4234860" y="2320176"/>
                  <a:pt x="4234860" y="2314495"/>
                </a:cubicBezTo>
                <a:lnTo>
                  <a:pt x="4235454" y="2303055"/>
                </a:lnTo>
                <a:lnTo>
                  <a:pt x="4235952" y="2303088"/>
                </a:lnTo>
                <a:close/>
                <a:moveTo>
                  <a:pt x="4213227" y="2302594"/>
                </a:moveTo>
                <a:lnTo>
                  <a:pt x="4213253" y="2303088"/>
                </a:lnTo>
                <a:lnTo>
                  <a:pt x="4213751" y="2303055"/>
                </a:lnTo>
                <a:lnTo>
                  <a:pt x="4214345" y="2314495"/>
                </a:lnTo>
                <a:cubicBezTo>
                  <a:pt x="4214345" y="2320176"/>
                  <a:pt x="4214286" y="2325843"/>
                  <a:pt x="4212974" y="2331471"/>
                </a:cubicBezTo>
                <a:cubicBezTo>
                  <a:pt x="4213016" y="2362806"/>
                  <a:pt x="4210566" y="2393697"/>
                  <a:pt x="4205507" y="2423947"/>
                </a:cubicBezTo>
                <a:lnTo>
                  <a:pt x="4204969" y="2430623"/>
                </a:lnTo>
                <a:cubicBezTo>
                  <a:pt x="4204799" y="2430628"/>
                  <a:pt x="4204631" y="2430633"/>
                  <a:pt x="4204463" y="2430686"/>
                </a:cubicBezTo>
                <a:cubicBezTo>
                  <a:pt x="4154188" y="2783551"/>
                  <a:pt x="3873149" y="3064328"/>
                  <a:pt x="3514297" y="3123727"/>
                </a:cubicBezTo>
                <a:lnTo>
                  <a:pt x="3514181" y="3124875"/>
                </a:lnTo>
                <a:cubicBezTo>
                  <a:pt x="3508871" y="3125886"/>
                  <a:pt x="3503542" y="3126834"/>
                  <a:pt x="3497965" y="3126415"/>
                </a:cubicBezTo>
                <a:cubicBezTo>
                  <a:pt x="3466793" y="3131969"/>
                  <a:pt x="3434912" y="3134950"/>
                  <a:pt x="3402538" y="3135477"/>
                </a:cubicBezTo>
                <a:lnTo>
                  <a:pt x="3385420" y="3137103"/>
                </a:lnTo>
                <a:lnTo>
                  <a:pt x="3385394" y="3136608"/>
                </a:lnTo>
                <a:lnTo>
                  <a:pt x="3384895" y="3136641"/>
                </a:lnTo>
                <a:cubicBezTo>
                  <a:pt x="3384329" y="3132839"/>
                  <a:pt x="3384302" y="3129023"/>
                  <a:pt x="3384302" y="3125201"/>
                </a:cubicBezTo>
                <a:cubicBezTo>
                  <a:pt x="3384302" y="3119519"/>
                  <a:pt x="3384360" y="3113850"/>
                  <a:pt x="3385672" y="3108220"/>
                </a:cubicBezTo>
                <a:cubicBezTo>
                  <a:pt x="3385630" y="3076892"/>
                  <a:pt x="3388080" y="3046007"/>
                  <a:pt x="3393136" y="3015763"/>
                </a:cubicBezTo>
                <a:lnTo>
                  <a:pt x="3393677" y="3009073"/>
                </a:lnTo>
                <a:cubicBezTo>
                  <a:pt x="3393845" y="3009068"/>
                  <a:pt x="3394015" y="3009063"/>
                  <a:pt x="3394182" y="3009010"/>
                </a:cubicBezTo>
                <a:cubicBezTo>
                  <a:pt x="3444459" y="2656144"/>
                  <a:pt x="3725498" y="2375367"/>
                  <a:pt x="4084348" y="2315969"/>
                </a:cubicBezTo>
                <a:lnTo>
                  <a:pt x="4084465" y="2314821"/>
                </a:lnTo>
                <a:cubicBezTo>
                  <a:pt x="4089774" y="2313811"/>
                  <a:pt x="4095102" y="2312863"/>
                  <a:pt x="4100678" y="2313282"/>
                </a:cubicBezTo>
                <a:cubicBezTo>
                  <a:pt x="4131861" y="2307725"/>
                  <a:pt x="4163754" y="2304744"/>
                  <a:pt x="4196139" y="2304217"/>
                </a:cubicBezTo>
                <a:close/>
                <a:moveTo>
                  <a:pt x="2543827" y="2302594"/>
                </a:moveTo>
                <a:lnTo>
                  <a:pt x="2560914" y="2304217"/>
                </a:lnTo>
                <a:cubicBezTo>
                  <a:pt x="2593300" y="2304744"/>
                  <a:pt x="2625192" y="2307725"/>
                  <a:pt x="2656376" y="2313282"/>
                </a:cubicBezTo>
                <a:cubicBezTo>
                  <a:pt x="2661952" y="2312863"/>
                  <a:pt x="2667280" y="2313811"/>
                  <a:pt x="2672588" y="2314821"/>
                </a:cubicBezTo>
                <a:lnTo>
                  <a:pt x="2672706" y="2315969"/>
                </a:lnTo>
                <a:cubicBezTo>
                  <a:pt x="3031556" y="2375367"/>
                  <a:pt x="3312595" y="2656144"/>
                  <a:pt x="3362871" y="3009010"/>
                </a:cubicBezTo>
                <a:cubicBezTo>
                  <a:pt x="3363039" y="3009063"/>
                  <a:pt x="3363208" y="3009068"/>
                  <a:pt x="3363377" y="3009073"/>
                </a:cubicBezTo>
                <a:lnTo>
                  <a:pt x="3363917" y="3015763"/>
                </a:lnTo>
                <a:cubicBezTo>
                  <a:pt x="3368974" y="3046007"/>
                  <a:pt x="3371423" y="3076892"/>
                  <a:pt x="3371381" y="3108220"/>
                </a:cubicBezTo>
                <a:cubicBezTo>
                  <a:pt x="3372693" y="3113850"/>
                  <a:pt x="3372752" y="3119519"/>
                  <a:pt x="3372752" y="3125201"/>
                </a:cubicBezTo>
                <a:cubicBezTo>
                  <a:pt x="3372752" y="3129023"/>
                  <a:pt x="3372725" y="3132839"/>
                  <a:pt x="3372159" y="3136641"/>
                </a:cubicBezTo>
                <a:lnTo>
                  <a:pt x="3371660" y="3136608"/>
                </a:lnTo>
                <a:lnTo>
                  <a:pt x="3371634" y="3137103"/>
                </a:lnTo>
                <a:lnTo>
                  <a:pt x="3354515" y="3135477"/>
                </a:lnTo>
                <a:cubicBezTo>
                  <a:pt x="3322141" y="3134950"/>
                  <a:pt x="3290261" y="3131969"/>
                  <a:pt x="3259089" y="3126415"/>
                </a:cubicBezTo>
                <a:cubicBezTo>
                  <a:pt x="3253512" y="3126834"/>
                  <a:pt x="3248183" y="3125886"/>
                  <a:pt x="3242872" y="3124875"/>
                </a:cubicBezTo>
                <a:lnTo>
                  <a:pt x="3242756" y="3123727"/>
                </a:lnTo>
                <a:cubicBezTo>
                  <a:pt x="2883905" y="3064328"/>
                  <a:pt x="2602866" y="2783551"/>
                  <a:pt x="2552590" y="2430686"/>
                </a:cubicBezTo>
                <a:cubicBezTo>
                  <a:pt x="2552423" y="2430633"/>
                  <a:pt x="2552254" y="2430628"/>
                  <a:pt x="2552085" y="2430623"/>
                </a:cubicBezTo>
                <a:lnTo>
                  <a:pt x="2551547" y="2423947"/>
                </a:lnTo>
                <a:cubicBezTo>
                  <a:pt x="2546488" y="2393697"/>
                  <a:pt x="2544037" y="2362806"/>
                  <a:pt x="2544079" y="2331471"/>
                </a:cubicBezTo>
                <a:cubicBezTo>
                  <a:pt x="2542767" y="2325843"/>
                  <a:pt x="2542709" y="2320176"/>
                  <a:pt x="2542709" y="2314495"/>
                </a:cubicBezTo>
                <a:lnTo>
                  <a:pt x="2543303" y="2303055"/>
                </a:lnTo>
                <a:lnTo>
                  <a:pt x="2543801" y="2303088"/>
                </a:lnTo>
                <a:close/>
                <a:moveTo>
                  <a:pt x="2521076" y="2302594"/>
                </a:moveTo>
                <a:lnTo>
                  <a:pt x="2521102" y="2303088"/>
                </a:lnTo>
                <a:lnTo>
                  <a:pt x="2521600" y="2303055"/>
                </a:lnTo>
                <a:lnTo>
                  <a:pt x="2522194" y="2314495"/>
                </a:lnTo>
                <a:cubicBezTo>
                  <a:pt x="2522194" y="2320176"/>
                  <a:pt x="2522135" y="2325843"/>
                  <a:pt x="2520823" y="2331471"/>
                </a:cubicBezTo>
                <a:cubicBezTo>
                  <a:pt x="2520865" y="2362806"/>
                  <a:pt x="2518415" y="2393697"/>
                  <a:pt x="2513356" y="2423947"/>
                </a:cubicBezTo>
                <a:lnTo>
                  <a:pt x="2512818" y="2430623"/>
                </a:lnTo>
                <a:cubicBezTo>
                  <a:pt x="2512648" y="2430628"/>
                  <a:pt x="2512480" y="2430633"/>
                  <a:pt x="2512312" y="2430686"/>
                </a:cubicBezTo>
                <a:cubicBezTo>
                  <a:pt x="2462037" y="2783551"/>
                  <a:pt x="2180998" y="3064328"/>
                  <a:pt x="1822147" y="3123727"/>
                </a:cubicBezTo>
                <a:lnTo>
                  <a:pt x="1822030" y="3124875"/>
                </a:lnTo>
                <a:cubicBezTo>
                  <a:pt x="1816720" y="3125886"/>
                  <a:pt x="1811391" y="3126834"/>
                  <a:pt x="1805814" y="3126415"/>
                </a:cubicBezTo>
                <a:cubicBezTo>
                  <a:pt x="1774642" y="3131969"/>
                  <a:pt x="1742762" y="3134950"/>
                  <a:pt x="1710387" y="3135477"/>
                </a:cubicBezTo>
                <a:lnTo>
                  <a:pt x="1693269" y="3137103"/>
                </a:lnTo>
                <a:lnTo>
                  <a:pt x="1693243" y="3136608"/>
                </a:lnTo>
                <a:lnTo>
                  <a:pt x="1692744" y="3136641"/>
                </a:lnTo>
                <a:cubicBezTo>
                  <a:pt x="1692178" y="3132839"/>
                  <a:pt x="1692151" y="3129023"/>
                  <a:pt x="1692151" y="3125201"/>
                </a:cubicBezTo>
                <a:cubicBezTo>
                  <a:pt x="1692151" y="3119519"/>
                  <a:pt x="1692209" y="3113850"/>
                  <a:pt x="1693521" y="3108220"/>
                </a:cubicBezTo>
                <a:cubicBezTo>
                  <a:pt x="1693479" y="3076892"/>
                  <a:pt x="1695929" y="3046007"/>
                  <a:pt x="1700985" y="3015763"/>
                </a:cubicBezTo>
                <a:lnTo>
                  <a:pt x="1701526" y="3009073"/>
                </a:lnTo>
                <a:cubicBezTo>
                  <a:pt x="1701694" y="3009068"/>
                  <a:pt x="1701864" y="3009063"/>
                  <a:pt x="1702031" y="3009010"/>
                </a:cubicBezTo>
                <a:cubicBezTo>
                  <a:pt x="1752308" y="2656144"/>
                  <a:pt x="2033347" y="2375367"/>
                  <a:pt x="2392197" y="2315969"/>
                </a:cubicBezTo>
                <a:lnTo>
                  <a:pt x="2392314" y="2314821"/>
                </a:lnTo>
                <a:cubicBezTo>
                  <a:pt x="2397623" y="2313811"/>
                  <a:pt x="2402951" y="2312863"/>
                  <a:pt x="2408527" y="2313282"/>
                </a:cubicBezTo>
                <a:cubicBezTo>
                  <a:pt x="2439710" y="2307725"/>
                  <a:pt x="2471603" y="2304744"/>
                  <a:pt x="2503988" y="2304217"/>
                </a:cubicBezTo>
                <a:close/>
                <a:moveTo>
                  <a:pt x="851676" y="2302594"/>
                </a:moveTo>
                <a:lnTo>
                  <a:pt x="868763" y="2304217"/>
                </a:lnTo>
                <a:cubicBezTo>
                  <a:pt x="901149" y="2304744"/>
                  <a:pt x="933041" y="2307725"/>
                  <a:pt x="964225" y="2313282"/>
                </a:cubicBezTo>
                <a:cubicBezTo>
                  <a:pt x="969801" y="2312863"/>
                  <a:pt x="975129" y="2313811"/>
                  <a:pt x="980437" y="2314821"/>
                </a:cubicBezTo>
                <a:lnTo>
                  <a:pt x="980555" y="2315969"/>
                </a:lnTo>
                <a:cubicBezTo>
                  <a:pt x="1339405" y="2375367"/>
                  <a:pt x="1620444" y="2656144"/>
                  <a:pt x="1670720" y="3009010"/>
                </a:cubicBezTo>
                <a:cubicBezTo>
                  <a:pt x="1670888" y="3009063"/>
                  <a:pt x="1671057" y="3009068"/>
                  <a:pt x="1671226" y="3009073"/>
                </a:cubicBezTo>
                <a:lnTo>
                  <a:pt x="1671766" y="3015763"/>
                </a:lnTo>
                <a:cubicBezTo>
                  <a:pt x="1676823" y="3046007"/>
                  <a:pt x="1679272" y="3076892"/>
                  <a:pt x="1679230" y="3108220"/>
                </a:cubicBezTo>
                <a:cubicBezTo>
                  <a:pt x="1680542" y="3113850"/>
                  <a:pt x="1680601" y="3119519"/>
                  <a:pt x="1680601" y="3125201"/>
                </a:cubicBezTo>
                <a:cubicBezTo>
                  <a:pt x="1680601" y="3129023"/>
                  <a:pt x="1680574" y="3132839"/>
                  <a:pt x="1680008" y="3136641"/>
                </a:cubicBezTo>
                <a:lnTo>
                  <a:pt x="1679509" y="3136608"/>
                </a:lnTo>
                <a:lnTo>
                  <a:pt x="1679483" y="3137103"/>
                </a:lnTo>
                <a:lnTo>
                  <a:pt x="1662364" y="3135477"/>
                </a:lnTo>
                <a:cubicBezTo>
                  <a:pt x="1629990" y="3134950"/>
                  <a:pt x="1598110" y="3131969"/>
                  <a:pt x="1566938" y="3126415"/>
                </a:cubicBezTo>
                <a:cubicBezTo>
                  <a:pt x="1561361" y="3126834"/>
                  <a:pt x="1556032" y="3125886"/>
                  <a:pt x="1550721" y="3124875"/>
                </a:cubicBezTo>
                <a:lnTo>
                  <a:pt x="1550605" y="3123727"/>
                </a:lnTo>
                <a:cubicBezTo>
                  <a:pt x="1191754" y="3064328"/>
                  <a:pt x="910715" y="2783551"/>
                  <a:pt x="860439" y="2430686"/>
                </a:cubicBezTo>
                <a:cubicBezTo>
                  <a:pt x="860272" y="2430633"/>
                  <a:pt x="860103" y="2430628"/>
                  <a:pt x="859934" y="2430623"/>
                </a:cubicBezTo>
                <a:lnTo>
                  <a:pt x="859396" y="2423947"/>
                </a:lnTo>
                <a:cubicBezTo>
                  <a:pt x="854337" y="2393697"/>
                  <a:pt x="851886" y="2362806"/>
                  <a:pt x="851928" y="2331471"/>
                </a:cubicBezTo>
                <a:cubicBezTo>
                  <a:pt x="850616" y="2325843"/>
                  <a:pt x="850558" y="2320176"/>
                  <a:pt x="850558" y="2314495"/>
                </a:cubicBezTo>
                <a:lnTo>
                  <a:pt x="851152" y="2303055"/>
                </a:lnTo>
                <a:lnTo>
                  <a:pt x="851650" y="2303088"/>
                </a:lnTo>
                <a:close/>
                <a:moveTo>
                  <a:pt x="828925" y="2302594"/>
                </a:moveTo>
                <a:lnTo>
                  <a:pt x="828951" y="2303088"/>
                </a:lnTo>
                <a:lnTo>
                  <a:pt x="829449" y="2303055"/>
                </a:lnTo>
                <a:lnTo>
                  <a:pt x="830043" y="2314495"/>
                </a:lnTo>
                <a:cubicBezTo>
                  <a:pt x="830043" y="2320176"/>
                  <a:pt x="829984" y="2325843"/>
                  <a:pt x="828672" y="2331471"/>
                </a:cubicBezTo>
                <a:cubicBezTo>
                  <a:pt x="828714" y="2362806"/>
                  <a:pt x="826264" y="2393697"/>
                  <a:pt x="821205" y="2423947"/>
                </a:cubicBezTo>
                <a:lnTo>
                  <a:pt x="820667" y="2430623"/>
                </a:lnTo>
                <a:cubicBezTo>
                  <a:pt x="820497" y="2430628"/>
                  <a:pt x="820329" y="2430633"/>
                  <a:pt x="820161" y="2430686"/>
                </a:cubicBezTo>
                <a:cubicBezTo>
                  <a:pt x="769886" y="2783551"/>
                  <a:pt x="488847" y="3064328"/>
                  <a:pt x="129995" y="3123727"/>
                </a:cubicBezTo>
                <a:lnTo>
                  <a:pt x="129879" y="3124875"/>
                </a:lnTo>
                <a:cubicBezTo>
                  <a:pt x="124569" y="3125886"/>
                  <a:pt x="119240" y="3126834"/>
                  <a:pt x="113663" y="3126415"/>
                </a:cubicBezTo>
                <a:cubicBezTo>
                  <a:pt x="82491" y="3131969"/>
                  <a:pt x="50611" y="3134950"/>
                  <a:pt x="18236" y="3135477"/>
                </a:cubicBezTo>
                <a:lnTo>
                  <a:pt x="1118" y="3137103"/>
                </a:lnTo>
                <a:lnTo>
                  <a:pt x="1092" y="3136608"/>
                </a:lnTo>
                <a:lnTo>
                  <a:pt x="593" y="3136641"/>
                </a:lnTo>
                <a:cubicBezTo>
                  <a:pt x="27" y="3132839"/>
                  <a:pt x="0" y="3129023"/>
                  <a:pt x="0" y="3125201"/>
                </a:cubicBezTo>
                <a:cubicBezTo>
                  <a:pt x="0" y="3119519"/>
                  <a:pt x="58" y="3113850"/>
                  <a:pt x="1370" y="3108220"/>
                </a:cubicBezTo>
                <a:cubicBezTo>
                  <a:pt x="1328" y="3076892"/>
                  <a:pt x="3778" y="3046007"/>
                  <a:pt x="8835" y="3015763"/>
                </a:cubicBezTo>
                <a:lnTo>
                  <a:pt x="9375" y="3009073"/>
                </a:lnTo>
                <a:cubicBezTo>
                  <a:pt x="9543" y="3009068"/>
                  <a:pt x="9713" y="3009063"/>
                  <a:pt x="9880" y="3009010"/>
                </a:cubicBezTo>
                <a:cubicBezTo>
                  <a:pt x="60157" y="2656144"/>
                  <a:pt x="341196" y="2375367"/>
                  <a:pt x="700046" y="2315969"/>
                </a:cubicBezTo>
                <a:lnTo>
                  <a:pt x="700163" y="2314821"/>
                </a:lnTo>
                <a:cubicBezTo>
                  <a:pt x="705472" y="2313811"/>
                  <a:pt x="710800" y="2312863"/>
                  <a:pt x="716376" y="2313282"/>
                </a:cubicBezTo>
                <a:cubicBezTo>
                  <a:pt x="747559" y="2307725"/>
                  <a:pt x="779452" y="2304744"/>
                  <a:pt x="811837" y="2304217"/>
                </a:cubicBezTo>
                <a:close/>
                <a:moveTo>
                  <a:pt x="8305836" y="1608087"/>
                </a:moveTo>
                <a:cubicBezTo>
                  <a:pt x="8030646" y="1666766"/>
                  <a:pt x="7815802" y="1879876"/>
                  <a:pt x="7762527" y="2148655"/>
                </a:cubicBezTo>
                <a:cubicBezTo>
                  <a:pt x="8037717" y="2089976"/>
                  <a:pt x="8252560" y="1876866"/>
                  <a:pt x="8305836" y="1608087"/>
                </a:cubicBezTo>
                <a:close/>
                <a:moveTo>
                  <a:pt x="6911971" y="1608087"/>
                </a:moveTo>
                <a:cubicBezTo>
                  <a:pt x="6965247" y="1876866"/>
                  <a:pt x="7180090" y="2089976"/>
                  <a:pt x="7455280" y="2148655"/>
                </a:cubicBezTo>
                <a:cubicBezTo>
                  <a:pt x="7402005" y="1879876"/>
                  <a:pt x="7187161" y="1666766"/>
                  <a:pt x="6911971" y="1608087"/>
                </a:cubicBezTo>
                <a:close/>
                <a:moveTo>
                  <a:pt x="6613685" y="1608087"/>
                </a:moveTo>
                <a:cubicBezTo>
                  <a:pt x="6338495" y="1666766"/>
                  <a:pt x="6123651" y="1879876"/>
                  <a:pt x="6070376" y="2148655"/>
                </a:cubicBezTo>
                <a:cubicBezTo>
                  <a:pt x="6345566" y="2089976"/>
                  <a:pt x="6560409" y="1876866"/>
                  <a:pt x="6613685" y="1608087"/>
                </a:cubicBezTo>
                <a:close/>
                <a:moveTo>
                  <a:pt x="5219820" y="1608087"/>
                </a:moveTo>
                <a:cubicBezTo>
                  <a:pt x="5273096" y="1876866"/>
                  <a:pt x="5487939" y="2089976"/>
                  <a:pt x="5763129" y="2148655"/>
                </a:cubicBezTo>
                <a:cubicBezTo>
                  <a:pt x="5709854" y="1879876"/>
                  <a:pt x="5495010" y="1666766"/>
                  <a:pt x="5219820" y="1608087"/>
                </a:cubicBezTo>
                <a:close/>
                <a:moveTo>
                  <a:pt x="4921534" y="1608087"/>
                </a:moveTo>
                <a:cubicBezTo>
                  <a:pt x="4646344" y="1666766"/>
                  <a:pt x="4431500" y="1879876"/>
                  <a:pt x="4378225" y="2148655"/>
                </a:cubicBezTo>
                <a:cubicBezTo>
                  <a:pt x="4653415" y="2089976"/>
                  <a:pt x="4868259" y="1876866"/>
                  <a:pt x="4921534" y="1608087"/>
                </a:cubicBezTo>
                <a:close/>
                <a:moveTo>
                  <a:pt x="3527669" y="1608087"/>
                </a:moveTo>
                <a:cubicBezTo>
                  <a:pt x="3580945" y="1876866"/>
                  <a:pt x="3795788" y="2089976"/>
                  <a:pt x="4070978" y="2148655"/>
                </a:cubicBezTo>
                <a:cubicBezTo>
                  <a:pt x="4017703" y="1879876"/>
                  <a:pt x="3802859" y="1666766"/>
                  <a:pt x="3527669" y="1608087"/>
                </a:cubicBezTo>
                <a:close/>
                <a:moveTo>
                  <a:pt x="3229383" y="1608087"/>
                </a:moveTo>
                <a:cubicBezTo>
                  <a:pt x="2954193" y="1666766"/>
                  <a:pt x="2739349" y="1879876"/>
                  <a:pt x="2686074" y="2148655"/>
                </a:cubicBezTo>
                <a:cubicBezTo>
                  <a:pt x="2961264" y="2089976"/>
                  <a:pt x="3176107" y="1876866"/>
                  <a:pt x="3229383" y="1608087"/>
                </a:cubicBezTo>
                <a:close/>
                <a:moveTo>
                  <a:pt x="1835518" y="1608087"/>
                </a:moveTo>
                <a:cubicBezTo>
                  <a:pt x="1888794" y="1876866"/>
                  <a:pt x="2103637" y="2089976"/>
                  <a:pt x="2378827" y="2148655"/>
                </a:cubicBezTo>
                <a:cubicBezTo>
                  <a:pt x="2325552" y="1879876"/>
                  <a:pt x="2110708" y="1666766"/>
                  <a:pt x="1835518" y="1608087"/>
                </a:cubicBezTo>
                <a:close/>
                <a:moveTo>
                  <a:pt x="1537232" y="1608087"/>
                </a:moveTo>
                <a:cubicBezTo>
                  <a:pt x="1262042" y="1666766"/>
                  <a:pt x="1047198" y="1879876"/>
                  <a:pt x="993923" y="2148655"/>
                </a:cubicBezTo>
                <a:cubicBezTo>
                  <a:pt x="1269113" y="2089976"/>
                  <a:pt x="1483956" y="1876866"/>
                  <a:pt x="1537232" y="1608087"/>
                </a:cubicBezTo>
                <a:close/>
                <a:moveTo>
                  <a:pt x="143367" y="1608087"/>
                </a:moveTo>
                <a:cubicBezTo>
                  <a:pt x="196643" y="1876866"/>
                  <a:pt x="411486" y="2089976"/>
                  <a:pt x="686676" y="2148655"/>
                </a:cubicBezTo>
                <a:cubicBezTo>
                  <a:pt x="633401" y="1879876"/>
                  <a:pt x="418557" y="1666766"/>
                  <a:pt x="143367" y="1608087"/>
                </a:cubicBezTo>
                <a:close/>
                <a:moveTo>
                  <a:pt x="8461873" y="1464394"/>
                </a:moveTo>
                <a:lnTo>
                  <a:pt x="8478960" y="1466004"/>
                </a:lnTo>
                <a:cubicBezTo>
                  <a:pt x="8511346" y="1466527"/>
                  <a:pt x="8543239" y="1469485"/>
                  <a:pt x="8574422" y="1474998"/>
                </a:cubicBezTo>
                <a:cubicBezTo>
                  <a:pt x="8579998" y="1474582"/>
                  <a:pt x="8585326" y="1475523"/>
                  <a:pt x="8590635" y="1476525"/>
                </a:cubicBezTo>
                <a:lnTo>
                  <a:pt x="8590752" y="1477664"/>
                </a:lnTo>
                <a:cubicBezTo>
                  <a:pt x="8815033" y="1514497"/>
                  <a:pt x="9008920" y="1637126"/>
                  <a:pt x="9135069" y="1809390"/>
                </a:cubicBezTo>
                <a:lnTo>
                  <a:pt x="9139239" y="1816149"/>
                </a:lnTo>
                <a:lnTo>
                  <a:pt x="9139239" y="2119309"/>
                </a:lnTo>
                <a:lnTo>
                  <a:pt x="9120077" y="2050665"/>
                </a:lnTo>
                <a:cubicBezTo>
                  <a:pt x="9039502" y="1829012"/>
                  <a:pt x="8844913" y="1659431"/>
                  <a:pt x="8604122" y="1608087"/>
                </a:cubicBezTo>
                <a:cubicBezTo>
                  <a:pt x="8650738" y="1843269"/>
                  <a:pt x="8821055" y="2035829"/>
                  <a:pt x="9047261" y="2119605"/>
                </a:cubicBezTo>
                <a:lnTo>
                  <a:pt x="9139239" y="2146279"/>
                </a:lnTo>
                <a:lnTo>
                  <a:pt x="9139239" y="2273778"/>
                </a:lnTo>
                <a:lnTo>
                  <a:pt x="9030179" y="2246972"/>
                </a:lnTo>
                <a:cubicBezTo>
                  <a:pt x="8735297" y="2149386"/>
                  <a:pt x="8514628" y="1897812"/>
                  <a:pt x="8470637" y="1591480"/>
                </a:cubicBezTo>
                <a:cubicBezTo>
                  <a:pt x="8470469" y="1591427"/>
                  <a:pt x="8470301" y="1591423"/>
                  <a:pt x="8470131" y="1591418"/>
                </a:cubicBezTo>
                <a:lnTo>
                  <a:pt x="8469593" y="1584794"/>
                </a:lnTo>
                <a:cubicBezTo>
                  <a:pt x="8464534" y="1554782"/>
                  <a:pt x="8462083" y="1524133"/>
                  <a:pt x="8462126" y="1493044"/>
                </a:cubicBezTo>
                <a:cubicBezTo>
                  <a:pt x="8460814" y="1487460"/>
                  <a:pt x="8460755" y="1481838"/>
                  <a:pt x="8460755" y="1476202"/>
                </a:cubicBezTo>
                <a:lnTo>
                  <a:pt x="8461349" y="1464852"/>
                </a:lnTo>
                <a:lnTo>
                  <a:pt x="8461847" y="1464884"/>
                </a:lnTo>
                <a:close/>
                <a:moveTo>
                  <a:pt x="8448085" y="1464394"/>
                </a:moveTo>
                <a:lnTo>
                  <a:pt x="8448111" y="1464884"/>
                </a:lnTo>
                <a:lnTo>
                  <a:pt x="8448609" y="1464852"/>
                </a:lnTo>
                <a:lnTo>
                  <a:pt x="8449203" y="1476202"/>
                </a:lnTo>
                <a:cubicBezTo>
                  <a:pt x="8449203" y="1481838"/>
                  <a:pt x="8449144" y="1487460"/>
                  <a:pt x="8447832" y="1493044"/>
                </a:cubicBezTo>
                <a:cubicBezTo>
                  <a:pt x="8447875" y="1524133"/>
                  <a:pt x="8445424" y="1554782"/>
                  <a:pt x="8440365" y="1584794"/>
                </a:cubicBezTo>
                <a:lnTo>
                  <a:pt x="8439827" y="1591418"/>
                </a:lnTo>
                <a:cubicBezTo>
                  <a:pt x="8439657" y="1591423"/>
                  <a:pt x="8439489" y="1591427"/>
                  <a:pt x="8439321" y="1591480"/>
                </a:cubicBezTo>
                <a:cubicBezTo>
                  <a:pt x="8389046" y="1941574"/>
                  <a:pt x="8108007" y="2220146"/>
                  <a:pt x="7749156" y="2279078"/>
                </a:cubicBezTo>
                <a:lnTo>
                  <a:pt x="7749040" y="2280217"/>
                </a:lnTo>
                <a:cubicBezTo>
                  <a:pt x="7743729" y="2281220"/>
                  <a:pt x="7738400" y="2282161"/>
                  <a:pt x="7732823" y="2281745"/>
                </a:cubicBezTo>
                <a:cubicBezTo>
                  <a:pt x="7701651" y="2287255"/>
                  <a:pt x="7669771" y="2290213"/>
                  <a:pt x="7637396" y="2290736"/>
                </a:cubicBezTo>
                <a:lnTo>
                  <a:pt x="7620278" y="2292349"/>
                </a:lnTo>
                <a:lnTo>
                  <a:pt x="7620252" y="2291858"/>
                </a:lnTo>
                <a:lnTo>
                  <a:pt x="7619753" y="2291891"/>
                </a:lnTo>
                <a:cubicBezTo>
                  <a:pt x="7619187" y="2288119"/>
                  <a:pt x="7619160" y="2284333"/>
                  <a:pt x="7619160" y="2280541"/>
                </a:cubicBezTo>
                <a:cubicBezTo>
                  <a:pt x="7619160" y="2274903"/>
                  <a:pt x="7619219" y="2269279"/>
                  <a:pt x="7620531" y="2263693"/>
                </a:cubicBezTo>
                <a:cubicBezTo>
                  <a:pt x="7620488" y="2232611"/>
                  <a:pt x="7622938" y="2201969"/>
                  <a:pt x="7627995" y="2171962"/>
                </a:cubicBezTo>
                <a:lnTo>
                  <a:pt x="7628535" y="2165325"/>
                </a:lnTo>
                <a:cubicBezTo>
                  <a:pt x="7628704" y="2165320"/>
                  <a:pt x="7628873" y="2165315"/>
                  <a:pt x="7629040" y="2165262"/>
                </a:cubicBezTo>
                <a:cubicBezTo>
                  <a:pt x="7679317" y="1815167"/>
                  <a:pt x="7960356" y="1536596"/>
                  <a:pt x="8319206" y="1477664"/>
                </a:cubicBezTo>
                <a:lnTo>
                  <a:pt x="8319323" y="1476525"/>
                </a:lnTo>
                <a:cubicBezTo>
                  <a:pt x="8324632" y="1475523"/>
                  <a:pt x="8329960" y="1474582"/>
                  <a:pt x="8335536" y="1474998"/>
                </a:cubicBezTo>
                <a:cubicBezTo>
                  <a:pt x="8366719" y="1469485"/>
                  <a:pt x="8398612" y="1466527"/>
                  <a:pt x="8430998" y="1466004"/>
                </a:cubicBezTo>
                <a:close/>
                <a:moveTo>
                  <a:pt x="6769722" y="1464394"/>
                </a:moveTo>
                <a:lnTo>
                  <a:pt x="6786810" y="1466004"/>
                </a:lnTo>
                <a:cubicBezTo>
                  <a:pt x="6819195" y="1466527"/>
                  <a:pt x="6851088" y="1469485"/>
                  <a:pt x="6882271" y="1474998"/>
                </a:cubicBezTo>
                <a:cubicBezTo>
                  <a:pt x="6887847" y="1474582"/>
                  <a:pt x="6893175" y="1475523"/>
                  <a:pt x="6898484" y="1476525"/>
                </a:cubicBezTo>
                <a:lnTo>
                  <a:pt x="6898601" y="1477664"/>
                </a:lnTo>
                <a:cubicBezTo>
                  <a:pt x="7257451" y="1536596"/>
                  <a:pt x="7538490" y="1815167"/>
                  <a:pt x="7588766" y="2165262"/>
                </a:cubicBezTo>
                <a:cubicBezTo>
                  <a:pt x="7588934" y="2165315"/>
                  <a:pt x="7589103" y="2165320"/>
                  <a:pt x="7589272" y="2165325"/>
                </a:cubicBezTo>
                <a:lnTo>
                  <a:pt x="7589812" y="2171962"/>
                </a:lnTo>
                <a:cubicBezTo>
                  <a:pt x="7594869" y="2201969"/>
                  <a:pt x="7597319" y="2232611"/>
                  <a:pt x="7597276" y="2263693"/>
                </a:cubicBezTo>
                <a:cubicBezTo>
                  <a:pt x="7598588" y="2269279"/>
                  <a:pt x="7598647" y="2274903"/>
                  <a:pt x="7598647" y="2280541"/>
                </a:cubicBezTo>
                <a:cubicBezTo>
                  <a:pt x="7598647" y="2284333"/>
                  <a:pt x="7598620" y="2288119"/>
                  <a:pt x="7598054" y="2291891"/>
                </a:cubicBezTo>
                <a:lnTo>
                  <a:pt x="7597555" y="2291858"/>
                </a:lnTo>
                <a:lnTo>
                  <a:pt x="7597529" y="2292349"/>
                </a:lnTo>
                <a:lnTo>
                  <a:pt x="7580411" y="2290736"/>
                </a:lnTo>
                <a:cubicBezTo>
                  <a:pt x="7548036" y="2290213"/>
                  <a:pt x="7516156" y="2287255"/>
                  <a:pt x="7484984" y="2281745"/>
                </a:cubicBezTo>
                <a:cubicBezTo>
                  <a:pt x="7479407" y="2282161"/>
                  <a:pt x="7474078" y="2281220"/>
                  <a:pt x="7468767" y="2280217"/>
                </a:cubicBezTo>
                <a:lnTo>
                  <a:pt x="7468651" y="2279078"/>
                </a:lnTo>
                <a:cubicBezTo>
                  <a:pt x="7109800" y="2220146"/>
                  <a:pt x="6828761" y="1941574"/>
                  <a:pt x="6778486" y="1591480"/>
                </a:cubicBezTo>
                <a:cubicBezTo>
                  <a:pt x="6778318" y="1591427"/>
                  <a:pt x="6778150" y="1591423"/>
                  <a:pt x="6777980" y="1591418"/>
                </a:cubicBezTo>
                <a:lnTo>
                  <a:pt x="6777442" y="1584794"/>
                </a:lnTo>
                <a:cubicBezTo>
                  <a:pt x="6772383" y="1554782"/>
                  <a:pt x="6769933" y="1524133"/>
                  <a:pt x="6769975" y="1493044"/>
                </a:cubicBezTo>
                <a:cubicBezTo>
                  <a:pt x="6768663" y="1487460"/>
                  <a:pt x="6768604" y="1481838"/>
                  <a:pt x="6768604" y="1476202"/>
                </a:cubicBezTo>
                <a:lnTo>
                  <a:pt x="6769198" y="1464852"/>
                </a:lnTo>
                <a:lnTo>
                  <a:pt x="6769696" y="1464884"/>
                </a:lnTo>
                <a:close/>
                <a:moveTo>
                  <a:pt x="6755934" y="1464394"/>
                </a:moveTo>
                <a:lnTo>
                  <a:pt x="6755960" y="1464884"/>
                </a:lnTo>
                <a:lnTo>
                  <a:pt x="6756458" y="1464852"/>
                </a:lnTo>
                <a:lnTo>
                  <a:pt x="6757052" y="1476202"/>
                </a:lnTo>
                <a:cubicBezTo>
                  <a:pt x="6757052" y="1481838"/>
                  <a:pt x="6756994" y="1487460"/>
                  <a:pt x="6755682" y="1493044"/>
                </a:cubicBezTo>
                <a:cubicBezTo>
                  <a:pt x="6755724" y="1524133"/>
                  <a:pt x="6753273" y="1554782"/>
                  <a:pt x="6748215" y="1584794"/>
                </a:cubicBezTo>
                <a:lnTo>
                  <a:pt x="6747676" y="1591418"/>
                </a:lnTo>
                <a:cubicBezTo>
                  <a:pt x="6747507" y="1591423"/>
                  <a:pt x="6747338" y="1591427"/>
                  <a:pt x="6747171" y="1591480"/>
                </a:cubicBezTo>
                <a:cubicBezTo>
                  <a:pt x="6696895" y="1941574"/>
                  <a:pt x="6415856" y="2220146"/>
                  <a:pt x="6057005" y="2279078"/>
                </a:cubicBezTo>
                <a:lnTo>
                  <a:pt x="6056889" y="2280217"/>
                </a:lnTo>
                <a:cubicBezTo>
                  <a:pt x="6051578" y="2281220"/>
                  <a:pt x="6046249" y="2282161"/>
                  <a:pt x="6040672" y="2281745"/>
                </a:cubicBezTo>
                <a:cubicBezTo>
                  <a:pt x="6009500" y="2287255"/>
                  <a:pt x="5977620" y="2290213"/>
                  <a:pt x="5945246" y="2290736"/>
                </a:cubicBezTo>
                <a:lnTo>
                  <a:pt x="5928127" y="2292349"/>
                </a:lnTo>
                <a:lnTo>
                  <a:pt x="5928101" y="2291858"/>
                </a:lnTo>
                <a:lnTo>
                  <a:pt x="5927602" y="2291891"/>
                </a:lnTo>
                <a:cubicBezTo>
                  <a:pt x="5927036" y="2288119"/>
                  <a:pt x="5927009" y="2284333"/>
                  <a:pt x="5927009" y="2280541"/>
                </a:cubicBezTo>
                <a:cubicBezTo>
                  <a:pt x="5927009" y="2274903"/>
                  <a:pt x="5927068" y="2269279"/>
                  <a:pt x="5928380" y="2263693"/>
                </a:cubicBezTo>
                <a:cubicBezTo>
                  <a:pt x="5928338" y="2232611"/>
                  <a:pt x="5930787" y="2201969"/>
                  <a:pt x="5935844" y="2171962"/>
                </a:cubicBezTo>
                <a:lnTo>
                  <a:pt x="5936384" y="2165325"/>
                </a:lnTo>
                <a:cubicBezTo>
                  <a:pt x="5936553" y="2165320"/>
                  <a:pt x="5936722" y="2165315"/>
                  <a:pt x="5936890" y="2165262"/>
                </a:cubicBezTo>
                <a:cubicBezTo>
                  <a:pt x="5987166" y="1815167"/>
                  <a:pt x="6268205" y="1536596"/>
                  <a:pt x="6627056" y="1477664"/>
                </a:cubicBezTo>
                <a:lnTo>
                  <a:pt x="6627173" y="1476525"/>
                </a:lnTo>
                <a:cubicBezTo>
                  <a:pt x="6632481" y="1475523"/>
                  <a:pt x="6637809" y="1474582"/>
                  <a:pt x="6643385" y="1474998"/>
                </a:cubicBezTo>
                <a:cubicBezTo>
                  <a:pt x="6674569" y="1469485"/>
                  <a:pt x="6706461" y="1466527"/>
                  <a:pt x="6738847" y="1466004"/>
                </a:cubicBezTo>
                <a:close/>
                <a:moveTo>
                  <a:pt x="5077571" y="1464394"/>
                </a:moveTo>
                <a:lnTo>
                  <a:pt x="5094659" y="1466004"/>
                </a:lnTo>
                <a:cubicBezTo>
                  <a:pt x="5127044" y="1466527"/>
                  <a:pt x="5158937" y="1469485"/>
                  <a:pt x="5190120" y="1474998"/>
                </a:cubicBezTo>
                <a:cubicBezTo>
                  <a:pt x="5195696" y="1474582"/>
                  <a:pt x="5201024" y="1475523"/>
                  <a:pt x="5206334" y="1476525"/>
                </a:cubicBezTo>
                <a:lnTo>
                  <a:pt x="5206450" y="1477664"/>
                </a:lnTo>
                <a:cubicBezTo>
                  <a:pt x="5565300" y="1536596"/>
                  <a:pt x="5846339" y="1815167"/>
                  <a:pt x="5896616" y="2165262"/>
                </a:cubicBezTo>
                <a:cubicBezTo>
                  <a:pt x="5896783" y="2165315"/>
                  <a:pt x="5896953" y="2165320"/>
                  <a:pt x="5897121" y="2165325"/>
                </a:cubicBezTo>
                <a:lnTo>
                  <a:pt x="5897662" y="2171962"/>
                </a:lnTo>
                <a:cubicBezTo>
                  <a:pt x="5902718" y="2201969"/>
                  <a:pt x="5905168" y="2232611"/>
                  <a:pt x="5905126" y="2263693"/>
                </a:cubicBezTo>
                <a:cubicBezTo>
                  <a:pt x="5906438" y="2269279"/>
                  <a:pt x="5906496" y="2274903"/>
                  <a:pt x="5906496" y="2280541"/>
                </a:cubicBezTo>
                <a:cubicBezTo>
                  <a:pt x="5906496" y="2284333"/>
                  <a:pt x="5906469" y="2288119"/>
                  <a:pt x="5905903" y="2291891"/>
                </a:cubicBezTo>
                <a:lnTo>
                  <a:pt x="5905404" y="2291858"/>
                </a:lnTo>
                <a:lnTo>
                  <a:pt x="5905378" y="2292349"/>
                </a:lnTo>
                <a:lnTo>
                  <a:pt x="5888260" y="2290736"/>
                </a:lnTo>
                <a:cubicBezTo>
                  <a:pt x="5855886" y="2290213"/>
                  <a:pt x="5824005" y="2287255"/>
                  <a:pt x="5792833" y="2281745"/>
                </a:cubicBezTo>
                <a:cubicBezTo>
                  <a:pt x="5787256" y="2282161"/>
                  <a:pt x="5781927" y="2281220"/>
                  <a:pt x="5776617" y="2280217"/>
                </a:cubicBezTo>
                <a:lnTo>
                  <a:pt x="5776501" y="2279078"/>
                </a:lnTo>
                <a:cubicBezTo>
                  <a:pt x="5417649" y="2220146"/>
                  <a:pt x="5136610" y="1941574"/>
                  <a:pt x="5086335" y="1591480"/>
                </a:cubicBezTo>
                <a:cubicBezTo>
                  <a:pt x="5086167" y="1591427"/>
                  <a:pt x="5085999" y="1591423"/>
                  <a:pt x="5085830" y="1591418"/>
                </a:cubicBezTo>
                <a:lnTo>
                  <a:pt x="5085291" y="1584794"/>
                </a:lnTo>
                <a:cubicBezTo>
                  <a:pt x="5080233" y="1554782"/>
                  <a:pt x="5077782" y="1524133"/>
                  <a:pt x="5077824" y="1493044"/>
                </a:cubicBezTo>
                <a:cubicBezTo>
                  <a:pt x="5076512" y="1487460"/>
                  <a:pt x="5076453" y="1481838"/>
                  <a:pt x="5076453" y="1476202"/>
                </a:cubicBezTo>
                <a:lnTo>
                  <a:pt x="5077047" y="1464852"/>
                </a:lnTo>
                <a:lnTo>
                  <a:pt x="5077545" y="1464884"/>
                </a:lnTo>
                <a:close/>
                <a:moveTo>
                  <a:pt x="5063783" y="1464394"/>
                </a:moveTo>
                <a:lnTo>
                  <a:pt x="5063809" y="1464884"/>
                </a:lnTo>
                <a:lnTo>
                  <a:pt x="5064307" y="1464852"/>
                </a:lnTo>
                <a:lnTo>
                  <a:pt x="5064902" y="1476202"/>
                </a:lnTo>
                <a:cubicBezTo>
                  <a:pt x="5064902" y="1481838"/>
                  <a:pt x="5064842" y="1487460"/>
                  <a:pt x="5063530" y="1493044"/>
                </a:cubicBezTo>
                <a:cubicBezTo>
                  <a:pt x="5063572" y="1524133"/>
                  <a:pt x="5061122" y="1554782"/>
                  <a:pt x="5056063" y="1584794"/>
                </a:cubicBezTo>
                <a:lnTo>
                  <a:pt x="5055525" y="1591418"/>
                </a:lnTo>
                <a:cubicBezTo>
                  <a:pt x="5055355" y="1591423"/>
                  <a:pt x="5055187" y="1591427"/>
                  <a:pt x="5055019" y="1591480"/>
                </a:cubicBezTo>
                <a:cubicBezTo>
                  <a:pt x="5004744" y="1941574"/>
                  <a:pt x="4723705" y="2220146"/>
                  <a:pt x="4364853" y="2279078"/>
                </a:cubicBezTo>
                <a:lnTo>
                  <a:pt x="4364737" y="2280217"/>
                </a:lnTo>
                <a:cubicBezTo>
                  <a:pt x="4359427" y="2281220"/>
                  <a:pt x="4354098" y="2282161"/>
                  <a:pt x="4348521" y="2281745"/>
                </a:cubicBezTo>
                <a:cubicBezTo>
                  <a:pt x="4317350" y="2287255"/>
                  <a:pt x="4285468" y="2290213"/>
                  <a:pt x="4253094" y="2290736"/>
                </a:cubicBezTo>
                <a:lnTo>
                  <a:pt x="4235976" y="2292349"/>
                </a:lnTo>
                <a:lnTo>
                  <a:pt x="4235950" y="2291858"/>
                </a:lnTo>
                <a:lnTo>
                  <a:pt x="4235451" y="2291891"/>
                </a:lnTo>
                <a:cubicBezTo>
                  <a:pt x="4234885" y="2288119"/>
                  <a:pt x="4234858" y="2284333"/>
                  <a:pt x="4234858" y="2280541"/>
                </a:cubicBezTo>
                <a:cubicBezTo>
                  <a:pt x="4234858" y="2274903"/>
                  <a:pt x="4234916" y="2269279"/>
                  <a:pt x="4236228" y="2263693"/>
                </a:cubicBezTo>
                <a:cubicBezTo>
                  <a:pt x="4236186" y="2232611"/>
                  <a:pt x="4238636" y="2201969"/>
                  <a:pt x="4243692" y="2171962"/>
                </a:cubicBezTo>
                <a:lnTo>
                  <a:pt x="4244233" y="2165325"/>
                </a:lnTo>
                <a:cubicBezTo>
                  <a:pt x="4244401" y="2165320"/>
                  <a:pt x="4244571" y="2165315"/>
                  <a:pt x="4244738" y="2165262"/>
                </a:cubicBezTo>
                <a:cubicBezTo>
                  <a:pt x="4295015" y="1815167"/>
                  <a:pt x="4576054" y="1536596"/>
                  <a:pt x="4934904" y="1477664"/>
                </a:cubicBezTo>
                <a:lnTo>
                  <a:pt x="4935021" y="1476525"/>
                </a:lnTo>
                <a:cubicBezTo>
                  <a:pt x="4940330" y="1475523"/>
                  <a:pt x="4945658" y="1474582"/>
                  <a:pt x="4951234" y="1474998"/>
                </a:cubicBezTo>
                <a:cubicBezTo>
                  <a:pt x="4982417" y="1469485"/>
                  <a:pt x="5014310" y="1466527"/>
                  <a:pt x="5046695" y="1466004"/>
                </a:cubicBezTo>
                <a:close/>
                <a:moveTo>
                  <a:pt x="3385420" y="1464394"/>
                </a:moveTo>
                <a:lnTo>
                  <a:pt x="3402507" y="1466004"/>
                </a:lnTo>
                <a:cubicBezTo>
                  <a:pt x="3434893" y="1466527"/>
                  <a:pt x="3466785" y="1469485"/>
                  <a:pt x="3497969" y="1474998"/>
                </a:cubicBezTo>
                <a:cubicBezTo>
                  <a:pt x="3503545" y="1474582"/>
                  <a:pt x="3508873" y="1475523"/>
                  <a:pt x="3514181" y="1476525"/>
                </a:cubicBezTo>
                <a:lnTo>
                  <a:pt x="3514298" y="1477664"/>
                </a:lnTo>
                <a:cubicBezTo>
                  <a:pt x="3873149" y="1536596"/>
                  <a:pt x="4154188" y="1815167"/>
                  <a:pt x="4204464" y="2165262"/>
                </a:cubicBezTo>
                <a:cubicBezTo>
                  <a:pt x="4204632" y="2165315"/>
                  <a:pt x="4204801" y="2165320"/>
                  <a:pt x="4204970" y="2165325"/>
                </a:cubicBezTo>
                <a:lnTo>
                  <a:pt x="4205510" y="2171962"/>
                </a:lnTo>
                <a:cubicBezTo>
                  <a:pt x="4210567" y="2201969"/>
                  <a:pt x="4213016" y="2232611"/>
                  <a:pt x="4212974" y="2263693"/>
                </a:cubicBezTo>
                <a:cubicBezTo>
                  <a:pt x="4214286" y="2269279"/>
                  <a:pt x="4214345" y="2274903"/>
                  <a:pt x="4214345" y="2280541"/>
                </a:cubicBezTo>
                <a:cubicBezTo>
                  <a:pt x="4214345" y="2284333"/>
                  <a:pt x="4214318" y="2288119"/>
                  <a:pt x="4213752" y="2291891"/>
                </a:cubicBezTo>
                <a:lnTo>
                  <a:pt x="4213253" y="2291858"/>
                </a:lnTo>
                <a:lnTo>
                  <a:pt x="4213227" y="2292349"/>
                </a:lnTo>
                <a:lnTo>
                  <a:pt x="4196108" y="2290736"/>
                </a:lnTo>
                <a:cubicBezTo>
                  <a:pt x="4163734" y="2290213"/>
                  <a:pt x="4131854" y="2287255"/>
                  <a:pt x="4100682" y="2281745"/>
                </a:cubicBezTo>
                <a:cubicBezTo>
                  <a:pt x="4095105" y="2282161"/>
                  <a:pt x="4089776" y="2281220"/>
                  <a:pt x="4084465" y="2280217"/>
                </a:cubicBezTo>
                <a:lnTo>
                  <a:pt x="4084349" y="2279078"/>
                </a:lnTo>
                <a:cubicBezTo>
                  <a:pt x="3725498" y="2220146"/>
                  <a:pt x="3444459" y="1941574"/>
                  <a:pt x="3394183" y="1591480"/>
                </a:cubicBezTo>
                <a:cubicBezTo>
                  <a:pt x="3394016" y="1591427"/>
                  <a:pt x="3393847" y="1591423"/>
                  <a:pt x="3393678" y="1591418"/>
                </a:cubicBezTo>
                <a:lnTo>
                  <a:pt x="3393139" y="1584794"/>
                </a:lnTo>
                <a:cubicBezTo>
                  <a:pt x="3388081" y="1554782"/>
                  <a:pt x="3385630" y="1524133"/>
                  <a:pt x="3385672" y="1493044"/>
                </a:cubicBezTo>
                <a:cubicBezTo>
                  <a:pt x="3384360" y="1487460"/>
                  <a:pt x="3384302" y="1481838"/>
                  <a:pt x="3384302" y="1476202"/>
                </a:cubicBezTo>
                <a:lnTo>
                  <a:pt x="3384896" y="1464852"/>
                </a:lnTo>
                <a:lnTo>
                  <a:pt x="3385394" y="1464884"/>
                </a:lnTo>
                <a:close/>
                <a:moveTo>
                  <a:pt x="3371632" y="1464394"/>
                </a:moveTo>
                <a:lnTo>
                  <a:pt x="3371658" y="1464884"/>
                </a:lnTo>
                <a:lnTo>
                  <a:pt x="3372156" y="1464852"/>
                </a:lnTo>
                <a:lnTo>
                  <a:pt x="3372750" y="1476202"/>
                </a:lnTo>
                <a:cubicBezTo>
                  <a:pt x="3372750" y="1481838"/>
                  <a:pt x="3372691" y="1487460"/>
                  <a:pt x="3371379" y="1493044"/>
                </a:cubicBezTo>
                <a:cubicBezTo>
                  <a:pt x="3371421" y="1524133"/>
                  <a:pt x="3368971" y="1554782"/>
                  <a:pt x="3363912" y="1584794"/>
                </a:cubicBezTo>
                <a:lnTo>
                  <a:pt x="3363374" y="1591418"/>
                </a:lnTo>
                <a:cubicBezTo>
                  <a:pt x="3363204" y="1591423"/>
                  <a:pt x="3363036" y="1591427"/>
                  <a:pt x="3362868" y="1591480"/>
                </a:cubicBezTo>
                <a:cubicBezTo>
                  <a:pt x="3312593" y="1941574"/>
                  <a:pt x="3031554" y="2220146"/>
                  <a:pt x="2672703" y="2279078"/>
                </a:cubicBezTo>
                <a:lnTo>
                  <a:pt x="2672586" y="2280217"/>
                </a:lnTo>
                <a:cubicBezTo>
                  <a:pt x="2667276" y="2281220"/>
                  <a:pt x="2661947" y="2282161"/>
                  <a:pt x="2656370" y="2281745"/>
                </a:cubicBezTo>
                <a:cubicBezTo>
                  <a:pt x="2625198" y="2287255"/>
                  <a:pt x="2593318" y="2290213"/>
                  <a:pt x="2560943" y="2290736"/>
                </a:cubicBezTo>
                <a:lnTo>
                  <a:pt x="2543825" y="2292349"/>
                </a:lnTo>
                <a:lnTo>
                  <a:pt x="2543799" y="2291858"/>
                </a:lnTo>
                <a:lnTo>
                  <a:pt x="2543300" y="2291891"/>
                </a:lnTo>
                <a:cubicBezTo>
                  <a:pt x="2542734" y="2288119"/>
                  <a:pt x="2542707" y="2284333"/>
                  <a:pt x="2542707" y="2280541"/>
                </a:cubicBezTo>
                <a:cubicBezTo>
                  <a:pt x="2542707" y="2274903"/>
                  <a:pt x="2542765" y="2269279"/>
                  <a:pt x="2544077" y="2263693"/>
                </a:cubicBezTo>
                <a:cubicBezTo>
                  <a:pt x="2544035" y="2232611"/>
                  <a:pt x="2546485" y="2201969"/>
                  <a:pt x="2551541" y="2171962"/>
                </a:cubicBezTo>
                <a:lnTo>
                  <a:pt x="2552082" y="2165325"/>
                </a:lnTo>
                <a:cubicBezTo>
                  <a:pt x="2552250" y="2165320"/>
                  <a:pt x="2552420" y="2165315"/>
                  <a:pt x="2552587" y="2165262"/>
                </a:cubicBezTo>
                <a:cubicBezTo>
                  <a:pt x="2602864" y="1815167"/>
                  <a:pt x="2883903" y="1536596"/>
                  <a:pt x="3242753" y="1477664"/>
                </a:cubicBezTo>
                <a:lnTo>
                  <a:pt x="3242870" y="1476525"/>
                </a:lnTo>
                <a:cubicBezTo>
                  <a:pt x="3248179" y="1475523"/>
                  <a:pt x="3253507" y="1474582"/>
                  <a:pt x="3259083" y="1474998"/>
                </a:cubicBezTo>
                <a:cubicBezTo>
                  <a:pt x="3290266" y="1469485"/>
                  <a:pt x="3322159" y="1466527"/>
                  <a:pt x="3354544" y="1466004"/>
                </a:cubicBezTo>
                <a:close/>
                <a:moveTo>
                  <a:pt x="1693269" y="1464394"/>
                </a:moveTo>
                <a:lnTo>
                  <a:pt x="1710356" y="1466004"/>
                </a:lnTo>
                <a:cubicBezTo>
                  <a:pt x="1742742" y="1466527"/>
                  <a:pt x="1774634" y="1469485"/>
                  <a:pt x="1805818" y="1474998"/>
                </a:cubicBezTo>
                <a:cubicBezTo>
                  <a:pt x="1811394" y="1474582"/>
                  <a:pt x="1816722" y="1475523"/>
                  <a:pt x="1822030" y="1476525"/>
                </a:cubicBezTo>
                <a:lnTo>
                  <a:pt x="1822148" y="1477664"/>
                </a:lnTo>
                <a:cubicBezTo>
                  <a:pt x="2180998" y="1536596"/>
                  <a:pt x="2462037" y="1815167"/>
                  <a:pt x="2512313" y="2165262"/>
                </a:cubicBezTo>
                <a:cubicBezTo>
                  <a:pt x="2512481" y="2165315"/>
                  <a:pt x="2512650" y="2165320"/>
                  <a:pt x="2512819" y="2165325"/>
                </a:cubicBezTo>
                <a:lnTo>
                  <a:pt x="2513359" y="2171962"/>
                </a:lnTo>
                <a:cubicBezTo>
                  <a:pt x="2518416" y="2201969"/>
                  <a:pt x="2520865" y="2232611"/>
                  <a:pt x="2520823" y="2263693"/>
                </a:cubicBezTo>
                <a:cubicBezTo>
                  <a:pt x="2522135" y="2269279"/>
                  <a:pt x="2522194" y="2274903"/>
                  <a:pt x="2522194" y="2280541"/>
                </a:cubicBezTo>
                <a:cubicBezTo>
                  <a:pt x="2522194" y="2284333"/>
                  <a:pt x="2522167" y="2288119"/>
                  <a:pt x="2521601" y="2291891"/>
                </a:cubicBezTo>
                <a:lnTo>
                  <a:pt x="2521102" y="2291858"/>
                </a:lnTo>
                <a:lnTo>
                  <a:pt x="2521076" y="2292349"/>
                </a:lnTo>
                <a:lnTo>
                  <a:pt x="2503957" y="2290736"/>
                </a:lnTo>
                <a:cubicBezTo>
                  <a:pt x="2471583" y="2290213"/>
                  <a:pt x="2439703" y="2287255"/>
                  <a:pt x="2408531" y="2281745"/>
                </a:cubicBezTo>
                <a:cubicBezTo>
                  <a:pt x="2402954" y="2282161"/>
                  <a:pt x="2397625" y="2281220"/>
                  <a:pt x="2392314" y="2280217"/>
                </a:cubicBezTo>
                <a:lnTo>
                  <a:pt x="2392198" y="2279078"/>
                </a:lnTo>
                <a:cubicBezTo>
                  <a:pt x="2033347" y="2220146"/>
                  <a:pt x="1752308" y="1941574"/>
                  <a:pt x="1702032" y="1591480"/>
                </a:cubicBezTo>
                <a:cubicBezTo>
                  <a:pt x="1701865" y="1591427"/>
                  <a:pt x="1701696" y="1591423"/>
                  <a:pt x="1701527" y="1591418"/>
                </a:cubicBezTo>
                <a:lnTo>
                  <a:pt x="1700989" y="1584794"/>
                </a:lnTo>
                <a:cubicBezTo>
                  <a:pt x="1695930" y="1554782"/>
                  <a:pt x="1693479" y="1524133"/>
                  <a:pt x="1693521" y="1493044"/>
                </a:cubicBezTo>
                <a:cubicBezTo>
                  <a:pt x="1692209" y="1487460"/>
                  <a:pt x="1692151" y="1481838"/>
                  <a:pt x="1692151" y="1476202"/>
                </a:cubicBezTo>
                <a:lnTo>
                  <a:pt x="1692745" y="1464852"/>
                </a:lnTo>
                <a:lnTo>
                  <a:pt x="1693243" y="1464884"/>
                </a:lnTo>
                <a:close/>
                <a:moveTo>
                  <a:pt x="1679481" y="1464394"/>
                </a:moveTo>
                <a:lnTo>
                  <a:pt x="1679507" y="1464884"/>
                </a:lnTo>
                <a:lnTo>
                  <a:pt x="1680005" y="1464852"/>
                </a:lnTo>
                <a:lnTo>
                  <a:pt x="1680599" y="1476202"/>
                </a:lnTo>
                <a:cubicBezTo>
                  <a:pt x="1680599" y="1481838"/>
                  <a:pt x="1680540" y="1487460"/>
                  <a:pt x="1679228" y="1493044"/>
                </a:cubicBezTo>
                <a:cubicBezTo>
                  <a:pt x="1679270" y="1524133"/>
                  <a:pt x="1676820" y="1554782"/>
                  <a:pt x="1671761" y="1584794"/>
                </a:cubicBezTo>
                <a:lnTo>
                  <a:pt x="1671223" y="1591418"/>
                </a:lnTo>
                <a:cubicBezTo>
                  <a:pt x="1671053" y="1591423"/>
                  <a:pt x="1670885" y="1591427"/>
                  <a:pt x="1670717" y="1591480"/>
                </a:cubicBezTo>
                <a:cubicBezTo>
                  <a:pt x="1620442" y="1941574"/>
                  <a:pt x="1339403" y="2220146"/>
                  <a:pt x="980552" y="2279078"/>
                </a:cubicBezTo>
                <a:lnTo>
                  <a:pt x="980435" y="2280217"/>
                </a:lnTo>
                <a:cubicBezTo>
                  <a:pt x="975125" y="2281220"/>
                  <a:pt x="969796" y="2282161"/>
                  <a:pt x="964219" y="2281745"/>
                </a:cubicBezTo>
                <a:cubicBezTo>
                  <a:pt x="933047" y="2287255"/>
                  <a:pt x="901167" y="2290213"/>
                  <a:pt x="868792" y="2290736"/>
                </a:cubicBezTo>
                <a:lnTo>
                  <a:pt x="851674" y="2292349"/>
                </a:lnTo>
                <a:lnTo>
                  <a:pt x="851648" y="2291858"/>
                </a:lnTo>
                <a:lnTo>
                  <a:pt x="851149" y="2291891"/>
                </a:lnTo>
                <a:cubicBezTo>
                  <a:pt x="850583" y="2288119"/>
                  <a:pt x="850556" y="2284333"/>
                  <a:pt x="850556" y="2280541"/>
                </a:cubicBezTo>
                <a:cubicBezTo>
                  <a:pt x="850556" y="2274903"/>
                  <a:pt x="850614" y="2269279"/>
                  <a:pt x="851926" y="2263693"/>
                </a:cubicBezTo>
                <a:cubicBezTo>
                  <a:pt x="851884" y="2232611"/>
                  <a:pt x="854334" y="2201969"/>
                  <a:pt x="859390" y="2171962"/>
                </a:cubicBezTo>
                <a:lnTo>
                  <a:pt x="859931" y="2165325"/>
                </a:lnTo>
                <a:cubicBezTo>
                  <a:pt x="860099" y="2165320"/>
                  <a:pt x="860269" y="2165315"/>
                  <a:pt x="860436" y="2165262"/>
                </a:cubicBezTo>
                <a:cubicBezTo>
                  <a:pt x="910713" y="1815167"/>
                  <a:pt x="1191752" y="1536596"/>
                  <a:pt x="1550602" y="1477664"/>
                </a:cubicBezTo>
                <a:lnTo>
                  <a:pt x="1550719" y="1476525"/>
                </a:lnTo>
                <a:cubicBezTo>
                  <a:pt x="1556028" y="1475523"/>
                  <a:pt x="1561356" y="1474582"/>
                  <a:pt x="1566932" y="1474998"/>
                </a:cubicBezTo>
                <a:cubicBezTo>
                  <a:pt x="1598115" y="1469485"/>
                  <a:pt x="1630008" y="1466527"/>
                  <a:pt x="1662393" y="1466004"/>
                </a:cubicBezTo>
                <a:close/>
                <a:moveTo>
                  <a:pt x="1118" y="1464394"/>
                </a:moveTo>
                <a:lnTo>
                  <a:pt x="18205" y="1466004"/>
                </a:lnTo>
                <a:cubicBezTo>
                  <a:pt x="50591" y="1466527"/>
                  <a:pt x="82483" y="1469485"/>
                  <a:pt x="113667" y="1474998"/>
                </a:cubicBezTo>
                <a:cubicBezTo>
                  <a:pt x="119243" y="1474582"/>
                  <a:pt x="124571" y="1475523"/>
                  <a:pt x="129879" y="1476525"/>
                </a:cubicBezTo>
                <a:lnTo>
                  <a:pt x="129997" y="1477664"/>
                </a:lnTo>
                <a:cubicBezTo>
                  <a:pt x="488847" y="1536596"/>
                  <a:pt x="769886" y="1815167"/>
                  <a:pt x="820162" y="2165262"/>
                </a:cubicBezTo>
                <a:cubicBezTo>
                  <a:pt x="820330" y="2165315"/>
                  <a:pt x="820499" y="2165320"/>
                  <a:pt x="820668" y="2165325"/>
                </a:cubicBezTo>
                <a:lnTo>
                  <a:pt x="821208" y="2171962"/>
                </a:lnTo>
                <a:cubicBezTo>
                  <a:pt x="826265" y="2201969"/>
                  <a:pt x="828714" y="2232611"/>
                  <a:pt x="828672" y="2263693"/>
                </a:cubicBezTo>
                <a:cubicBezTo>
                  <a:pt x="829984" y="2269279"/>
                  <a:pt x="830043" y="2274903"/>
                  <a:pt x="830043" y="2280541"/>
                </a:cubicBezTo>
                <a:cubicBezTo>
                  <a:pt x="830043" y="2284333"/>
                  <a:pt x="830016" y="2288119"/>
                  <a:pt x="829450" y="2291891"/>
                </a:cubicBezTo>
                <a:lnTo>
                  <a:pt x="828951" y="2291858"/>
                </a:lnTo>
                <a:lnTo>
                  <a:pt x="828925" y="2292349"/>
                </a:lnTo>
                <a:lnTo>
                  <a:pt x="811806" y="2290736"/>
                </a:lnTo>
                <a:cubicBezTo>
                  <a:pt x="779432" y="2290213"/>
                  <a:pt x="747552" y="2287255"/>
                  <a:pt x="716380" y="2281745"/>
                </a:cubicBezTo>
                <a:cubicBezTo>
                  <a:pt x="710803" y="2282161"/>
                  <a:pt x="705474" y="2281220"/>
                  <a:pt x="700163" y="2280217"/>
                </a:cubicBezTo>
                <a:lnTo>
                  <a:pt x="700047" y="2279078"/>
                </a:lnTo>
                <a:cubicBezTo>
                  <a:pt x="341196" y="2220146"/>
                  <a:pt x="60157" y="1941574"/>
                  <a:pt x="9881" y="1591480"/>
                </a:cubicBezTo>
                <a:cubicBezTo>
                  <a:pt x="9714" y="1591427"/>
                  <a:pt x="9545" y="1591423"/>
                  <a:pt x="9376" y="1591418"/>
                </a:cubicBezTo>
                <a:lnTo>
                  <a:pt x="8837" y="1584794"/>
                </a:lnTo>
                <a:cubicBezTo>
                  <a:pt x="3779" y="1554782"/>
                  <a:pt x="1328" y="1524133"/>
                  <a:pt x="1370" y="1493044"/>
                </a:cubicBezTo>
                <a:cubicBezTo>
                  <a:pt x="58" y="1487460"/>
                  <a:pt x="0" y="1481838"/>
                  <a:pt x="0" y="1476202"/>
                </a:cubicBezTo>
                <a:lnTo>
                  <a:pt x="594" y="1464852"/>
                </a:lnTo>
                <a:lnTo>
                  <a:pt x="1092" y="1464884"/>
                </a:lnTo>
                <a:close/>
                <a:moveTo>
                  <a:pt x="7762529" y="750600"/>
                </a:moveTo>
                <a:cubicBezTo>
                  <a:pt x="7815805" y="1021506"/>
                  <a:pt x="8030648" y="1236303"/>
                  <a:pt x="8305838" y="1295446"/>
                </a:cubicBezTo>
                <a:cubicBezTo>
                  <a:pt x="8252563" y="1024540"/>
                  <a:pt x="8037719" y="809743"/>
                  <a:pt x="7762529" y="750600"/>
                </a:cubicBezTo>
                <a:close/>
                <a:moveTo>
                  <a:pt x="7455280" y="750600"/>
                </a:moveTo>
                <a:cubicBezTo>
                  <a:pt x="7180090" y="809743"/>
                  <a:pt x="6965246" y="1024540"/>
                  <a:pt x="6911971" y="1295446"/>
                </a:cubicBezTo>
                <a:cubicBezTo>
                  <a:pt x="7187161" y="1236303"/>
                  <a:pt x="7402004" y="1021506"/>
                  <a:pt x="7455280" y="750600"/>
                </a:cubicBezTo>
                <a:close/>
                <a:moveTo>
                  <a:pt x="6070378" y="750600"/>
                </a:moveTo>
                <a:cubicBezTo>
                  <a:pt x="6123654" y="1021506"/>
                  <a:pt x="6338497" y="1236303"/>
                  <a:pt x="6613687" y="1295446"/>
                </a:cubicBezTo>
                <a:cubicBezTo>
                  <a:pt x="6560412" y="1024540"/>
                  <a:pt x="6345568" y="809743"/>
                  <a:pt x="6070378" y="750600"/>
                </a:cubicBezTo>
                <a:close/>
                <a:moveTo>
                  <a:pt x="5763129" y="750600"/>
                </a:moveTo>
                <a:cubicBezTo>
                  <a:pt x="5487939" y="809743"/>
                  <a:pt x="5273095" y="1024540"/>
                  <a:pt x="5219820" y="1295446"/>
                </a:cubicBezTo>
                <a:cubicBezTo>
                  <a:pt x="5495010" y="1236303"/>
                  <a:pt x="5709853" y="1021506"/>
                  <a:pt x="5763129" y="750600"/>
                </a:cubicBezTo>
                <a:close/>
                <a:moveTo>
                  <a:pt x="4378227" y="750600"/>
                </a:moveTo>
                <a:cubicBezTo>
                  <a:pt x="4431503" y="1021506"/>
                  <a:pt x="4646346" y="1236303"/>
                  <a:pt x="4921536" y="1295446"/>
                </a:cubicBezTo>
                <a:cubicBezTo>
                  <a:pt x="4868261" y="1024540"/>
                  <a:pt x="4653417" y="809743"/>
                  <a:pt x="4378227" y="750600"/>
                </a:cubicBezTo>
                <a:close/>
                <a:moveTo>
                  <a:pt x="4070978" y="750600"/>
                </a:moveTo>
                <a:cubicBezTo>
                  <a:pt x="3795788" y="809743"/>
                  <a:pt x="3580944" y="1024540"/>
                  <a:pt x="3527669" y="1295446"/>
                </a:cubicBezTo>
                <a:cubicBezTo>
                  <a:pt x="3802859" y="1236303"/>
                  <a:pt x="4017702" y="1021506"/>
                  <a:pt x="4070978" y="750600"/>
                </a:cubicBezTo>
                <a:close/>
                <a:moveTo>
                  <a:pt x="2686076" y="750600"/>
                </a:moveTo>
                <a:cubicBezTo>
                  <a:pt x="2739352" y="1021506"/>
                  <a:pt x="2954195" y="1236303"/>
                  <a:pt x="3229385" y="1295446"/>
                </a:cubicBezTo>
                <a:cubicBezTo>
                  <a:pt x="3176110" y="1024540"/>
                  <a:pt x="2961266" y="809743"/>
                  <a:pt x="2686076" y="750600"/>
                </a:cubicBezTo>
                <a:close/>
                <a:moveTo>
                  <a:pt x="2378827" y="750600"/>
                </a:moveTo>
                <a:cubicBezTo>
                  <a:pt x="2103637" y="809743"/>
                  <a:pt x="1888793" y="1024540"/>
                  <a:pt x="1835518" y="1295446"/>
                </a:cubicBezTo>
                <a:cubicBezTo>
                  <a:pt x="2110708" y="1236303"/>
                  <a:pt x="2325551" y="1021506"/>
                  <a:pt x="2378827" y="750600"/>
                </a:cubicBezTo>
                <a:close/>
                <a:moveTo>
                  <a:pt x="993925" y="750600"/>
                </a:moveTo>
                <a:cubicBezTo>
                  <a:pt x="1047201" y="1021506"/>
                  <a:pt x="1262044" y="1236303"/>
                  <a:pt x="1537234" y="1295446"/>
                </a:cubicBezTo>
                <a:cubicBezTo>
                  <a:pt x="1483959" y="1024540"/>
                  <a:pt x="1269115" y="809743"/>
                  <a:pt x="993925" y="750600"/>
                </a:cubicBezTo>
                <a:close/>
                <a:moveTo>
                  <a:pt x="686676" y="750600"/>
                </a:moveTo>
                <a:cubicBezTo>
                  <a:pt x="411486" y="809743"/>
                  <a:pt x="196642" y="1024540"/>
                  <a:pt x="143367" y="1295446"/>
                </a:cubicBezTo>
                <a:cubicBezTo>
                  <a:pt x="418557" y="1236303"/>
                  <a:pt x="633400" y="1021506"/>
                  <a:pt x="686676" y="750600"/>
                </a:cubicBezTo>
                <a:close/>
                <a:moveTo>
                  <a:pt x="9139239" y="624486"/>
                </a:moveTo>
                <a:lnTo>
                  <a:pt x="9139239" y="752995"/>
                </a:lnTo>
                <a:lnTo>
                  <a:pt x="9047261" y="779881"/>
                </a:lnTo>
                <a:cubicBezTo>
                  <a:pt x="8821055" y="864319"/>
                  <a:pt x="8650738" y="1058403"/>
                  <a:pt x="8604122" y="1295446"/>
                </a:cubicBezTo>
                <a:cubicBezTo>
                  <a:pt x="8844913" y="1243696"/>
                  <a:pt x="9039501" y="1072773"/>
                  <a:pt x="9120077" y="849365"/>
                </a:cubicBezTo>
                <a:lnTo>
                  <a:pt x="9139239" y="780178"/>
                </a:lnTo>
                <a:lnTo>
                  <a:pt x="9139239" y="1085737"/>
                </a:lnTo>
                <a:lnTo>
                  <a:pt x="9135069" y="1092549"/>
                </a:lnTo>
                <a:cubicBezTo>
                  <a:pt x="9008919" y="1266178"/>
                  <a:pt x="8815033" y="1389778"/>
                  <a:pt x="8590751" y="1426902"/>
                </a:cubicBezTo>
                <a:lnTo>
                  <a:pt x="8590635" y="1428050"/>
                </a:lnTo>
                <a:cubicBezTo>
                  <a:pt x="8585324" y="1429061"/>
                  <a:pt x="8579995" y="1430009"/>
                  <a:pt x="8574418" y="1429590"/>
                </a:cubicBezTo>
                <a:cubicBezTo>
                  <a:pt x="8543246" y="1435144"/>
                  <a:pt x="8511366" y="1438125"/>
                  <a:pt x="8478991" y="1438652"/>
                </a:cubicBezTo>
                <a:lnTo>
                  <a:pt x="8461873" y="1440278"/>
                </a:lnTo>
                <a:lnTo>
                  <a:pt x="8461847" y="1439783"/>
                </a:lnTo>
                <a:lnTo>
                  <a:pt x="8461348" y="1439816"/>
                </a:lnTo>
                <a:cubicBezTo>
                  <a:pt x="8460782" y="1436014"/>
                  <a:pt x="8460755" y="1432198"/>
                  <a:pt x="8460755" y="1428376"/>
                </a:cubicBezTo>
                <a:cubicBezTo>
                  <a:pt x="8460755" y="1422694"/>
                  <a:pt x="8460814" y="1417025"/>
                  <a:pt x="8462126" y="1411395"/>
                </a:cubicBezTo>
                <a:cubicBezTo>
                  <a:pt x="8462083" y="1380067"/>
                  <a:pt x="8464533" y="1349182"/>
                  <a:pt x="8469590" y="1318938"/>
                </a:cubicBezTo>
                <a:lnTo>
                  <a:pt x="8470130" y="1312248"/>
                </a:lnTo>
                <a:cubicBezTo>
                  <a:pt x="8470299" y="1312243"/>
                  <a:pt x="8470468" y="1312238"/>
                  <a:pt x="8470636" y="1312185"/>
                </a:cubicBezTo>
                <a:cubicBezTo>
                  <a:pt x="8514628" y="1003427"/>
                  <a:pt x="8735297" y="749863"/>
                  <a:pt x="9030178" y="651504"/>
                </a:cubicBezTo>
                <a:close/>
                <a:moveTo>
                  <a:pt x="7620280" y="605769"/>
                </a:moveTo>
                <a:lnTo>
                  <a:pt x="7637367" y="607392"/>
                </a:lnTo>
                <a:cubicBezTo>
                  <a:pt x="7669753" y="607919"/>
                  <a:pt x="7701646" y="610900"/>
                  <a:pt x="7732829" y="616457"/>
                </a:cubicBezTo>
                <a:cubicBezTo>
                  <a:pt x="7738405" y="616038"/>
                  <a:pt x="7743733" y="616986"/>
                  <a:pt x="7749042" y="617996"/>
                </a:cubicBezTo>
                <a:lnTo>
                  <a:pt x="7749159" y="619144"/>
                </a:lnTo>
                <a:cubicBezTo>
                  <a:pt x="8108009" y="678542"/>
                  <a:pt x="8389048" y="959319"/>
                  <a:pt x="8439324" y="1312185"/>
                </a:cubicBezTo>
                <a:cubicBezTo>
                  <a:pt x="8439492" y="1312238"/>
                  <a:pt x="8439661" y="1312243"/>
                  <a:pt x="8439830" y="1312248"/>
                </a:cubicBezTo>
                <a:lnTo>
                  <a:pt x="8440370" y="1318938"/>
                </a:lnTo>
                <a:cubicBezTo>
                  <a:pt x="8445427" y="1349182"/>
                  <a:pt x="8447877" y="1380067"/>
                  <a:pt x="8447834" y="1411395"/>
                </a:cubicBezTo>
                <a:cubicBezTo>
                  <a:pt x="8449146" y="1417025"/>
                  <a:pt x="8449205" y="1422694"/>
                  <a:pt x="8449205" y="1428376"/>
                </a:cubicBezTo>
                <a:cubicBezTo>
                  <a:pt x="8449205" y="1432198"/>
                  <a:pt x="8449178" y="1436014"/>
                  <a:pt x="8448612" y="1439816"/>
                </a:cubicBezTo>
                <a:lnTo>
                  <a:pt x="8448113" y="1439783"/>
                </a:lnTo>
                <a:lnTo>
                  <a:pt x="8448087" y="1440278"/>
                </a:lnTo>
                <a:lnTo>
                  <a:pt x="8430969" y="1438652"/>
                </a:lnTo>
                <a:cubicBezTo>
                  <a:pt x="8398594" y="1438125"/>
                  <a:pt x="8366714" y="1435144"/>
                  <a:pt x="8335542" y="1429590"/>
                </a:cubicBezTo>
                <a:cubicBezTo>
                  <a:pt x="8329965" y="1430009"/>
                  <a:pt x="8324636" y="1429061"/>
                  <a:pt x="8319325" y="1428050"/>
                </a:cubicBezTo>
                <a:lnTo>
                  <a:pt x="8319209" y="1426902"/>
                </a:lnTo>
                <a:cubicBezTo>
                  <a:pt x="7960358" y="1367503"/>
                  <a:pt x="7679319" y="1086726"/>
                  <a:pt x="7629044" y="733861"/>
                </a:cubicBezTo>
                <a:cubicBezTo>
                  <a:pt x="7628876" y="733808"/>
                  <a:pt x="7628708" y="733803"/>
                  <a:pt x="7628538" y="733798"/>
                </a:cubicBezTo>
                <a:lnTo>
                  <a:pt x="7628000" y="727122"/>
                </a:lnTo>
                <a:cubicBezTo>
                  <a:pt x="7622941" y="696872"/>
                  <a:pt x="7620490" y="665981"/>
                  <a:pt x="7620533" y="634646"/>
                </a:cubicBezTo>
                <a:cubicBezTo>
                  <a:pt x="7619221" y="629018"/>
                  <a:pt x="7619162" y="623351"/>
                  <a:pt x="7619162" y="617670"/>
                </a:cubicBezTo>
                <a:lnTo>
                  <a:pt x="7619756" y="606230"/>
                </a:lnTo>
                <a:lnTo>
                  <a:pt x="7620254" y="606263"/>
                </a:lnTo>
                <a:close/>
                <a:moveTo>
                  <a:pt x="7597529" y="605769"/>
                </a:moveTo>
                <a:lnTo>
                  <a:pt x="7597555" y="606263"/>
                </a:lnTo>
                <a:lnTo>
                  <a:pt x="7598053" y="606230"/>
                </a:lnTo>
                <a:lnTo>
                  <a:pt x="7598647" y="617670"/>
                </a:lnTo>
                <a:cubicBezTo>
                  <a:pt x="7598647" y="623351"/>
                  <a:pt x="7598588" y="629018"/>
                  <a:pt x="7597276" y="634646"/>
                </a:cubicBezTo>
                <a:cubicBezTo>
                  <a:pt x="7597319" y="665981"/>
                  <a:pt x="7594868" y="696872"/>
                  <a:pt x="7589809" y="727122"/>
                </a:cubicBezTo>
                <a:lnTo>
                  <a:pt x="7589271" y="733798"/>
                </a:lnTo>
                <a:cubicBezTo>
                  <a:pt x="7589101" y="733803"/>
                  <a:pt x="7588933" y="733808"/>
                  <a:pt x="7588765" y="733861"/>
                </a:cubicBezTo>
                <a:cubicBezTo>
                  <a:pt x="7538490" y="1086726"/>
                  <a:pt x="7257451" y="1367503"/>
                  <a:pt x="6898600" y="1426902"/>
                </a:cubicBezTo>
                <a:lnTo>
                  <a:pt x="6898484" y="1428050"/>
                </a:lnTo>
                <a:cubicBezTo>
                  <a:pt x="6893173" y="1429061"/>
                  <a:pt x="6887844" y="1430009"/>
                  <a:pt x="6882267" y="1429590"/>
                </a:cubicBezTo>
                <a:cubicBezTo>
                  <a:pt x="6851095" y="1435144"/>
                  <a:pt x="6819215" y="1438125"/>
                  <a:pt x="6786841" y="1438652"/>
                </a:cubicBezTo>
                <a:lnTo>
                  <a:pt x="6769722" y="1440278"/>
                </a:lnTo>
                <a:lnTo>
                  <a:pt x="6769696" y="1439783"/>
                </a:lnTo>
                <a:lnTo>
                  <a:pt x="6769197" y="1439816"/>
                </a:lnTo>
                <a:cubicBezTo>
                  <a:pt x="6768631" y="1436014"/>
                  <a:pt x="6768604" y="1432198"/>
                  <a:pt x="6768604" y="1428376"/>
                </a:cubicBezTo>
                <a:cubicBezTo>
                  <a:pt x="6768604" y="1422694"/>
                  <a:pt x="6768663" y="1417025"/>
                  <a:pt x="6769975" y="1411395"/>
                </a:cubicBezTo>
                <a:cubicBezTo>
                  <a:pt x="6769933" y="1380067"/>
                  <a:pt x="6772382" y="1349182"/>
                  <a:pt x="6777439" y="1318938"/>
                </a:cubicBezTo>
                <a:lnTo>
                  <a:pt x="6777979" y="1312248"/>
                </a:lnTo>
                <a:cubicBezTo>
                  <a:pt x="6778148" y="1312243"/>
                  <a:pt x="6778317" y="1312238"/>
                  <a:pt x="6778485" y="1312185"/>
                </a:cubicBezTo>
                <a:cubicBezTo>
                  <a:pt x="6828761" y="959319"/>
                  <a:pt x="7109800" y="678542"/>
                  <a:pt x="7468650" y="619144"/>
                </a:cubicBezTo>
                <a:lnTo>
                  <a:pt x="7468767" y="617996"/>
                </a:lnTo>
                <a:cubicBezTo>
                  <a:pt x="7474076" y="616986"/>
                  <a:pt x="7479404" y="616038"/>
                  <a:pt x="7484980" y="616457"/>
                </a:cubicBezTo>
                <a:cubicBezTo>
                  <a:pt x="7516163" y="610900"/>
                  <a:pt x="7548056" y="607919"/>
                  <a:pt x="7580442" y="607392"/>
                </a:cubicBezTo>
                <a:close/>
                <a:moveTo>
                  <a:pt x="5928129" y="605769"/>
                </a:moveTo>
                <a:lnTo>
                  <a:pt x="5945217" y="607392"/>
                </a:lnTo>
                <a:cubicBezTo>
                  <a:pt x="5977602" y="607919"/>
                  <a:pt x="6009495" y="610900"/>
                  <a:pt x="6040678" y="616457"/>
                </a:cubicBezTo>
                <a:cubicBezTo>
                  <a:pt x="6046254" y="616038"/>
                  <a:pt x="6051582" y="616986"/>
                  <a:pt x="6056891" y="617996"/>
                </a:cubicBezTo>
                <a:lnTo>
                  <a:pt x="6057008" y="619144"/>
                </a:lnTo>
                <a:cubicBezTo>
                  <a:pt x="6415858" y="678542"/>
                  <a:pt x="6696897" y="959319"/>
                  <a:pt x="6747174" y="1312185"/>
                </a:cubicBezTo>
                <a:cubicBezTo>
                  <a:pt x="6747341" y="1312238"/>
                  <a:pt x="6747511" y="1312243"/>
                  <a:pt x="6747679" y="1312248"/>
                </a:cubicBezTo>
                <a:lnTo>
                  <a:pt x="6748220" y="1318938"/>
                </a:lnTo>
                <a:cubicBezTo>
                  <a:pt x="6753276" y="1349182"/>
                  <a:pt x="6755726" y="1380067"/>
                  <a:pt x="6755684" y="1411395"/>
                </a:cubicBezTo>
                <a:cubicBezTo>
                  <a:pt x="6756996" y="1417025"/>
                  <a:pt x="6757054" y="1422694"/>
                  <a:pt x="6757054" y="1428376"/>
                </a:cubicBezTo>
                <a:cubicBezTo>
                  <a:pt x="6757054" y="1432198"/>
                  <a:pt x="6757027" y="1436014"/>
                  <a:pt x="6756461" y="1439816"/>
                </a:cubicBezTo>
                <a:lnTo>
                  <a:pt x="6755962" y="1439783"/>
                </a:lnTo>
                <a:lnTo>
                  <a:pt x="6755936" y="1440278"/>
                </a:lnTo>
                <a:lnTo>
                  <a:pt x="6738818" y="1438652"/>
                </a:lnTo>
                <a:cubicBezTo>
                  <a:pt x="6706444" y="1438125"/>
                  <a:pt x="6674563" y="1435144"/>
                  <a:pt x="6643391" y="1429590"/>
                </a:cubicBezTo>
                <a:cubicBezTo>
                  <a:pt x="6637814" y="1430009"/>
                  <a:pt x="6632485" y="1429061"/>
                  <a:pt x="6627175" y="1428050"/>
                </a:cubicBezTo>
                <a:lnTo>
                  <a:pt x="6627059" y="1426902"/>
                </a:lnTo>
                <a:cubicBezTo>
                  <a:pt x="6268207" y="1367503"/>
                  <a:pt x="5987168" y="1086726"/>
                  <a:pt x="5936893" y="733861"/>
                </a:cubicBezTo>
                <a:cubicBezTo>
                  <a:pt x="5936725" y="733808"/>
                  <a:pt x="5936557" y="733803"/>
                  <a:pt x="5936387" y="733798"/>
                </a:cubicBezTo>
                <a:lnTo>
                  <a:pt x="5935849" y="727122"/>
                </a:lnTo>
                <a:cubicBezTo>
                  <a:pt x="5930790" y="696872"/>
                  <a:pt x="5928340" y="665981"/>
                  <a:pt x="5928382" y="634646"/>
                </a:cubicBezTo>
                <a:cubicBezTo>
                  <a:pt x="5927070" y="629018"/>
                  <a:pt x="5927011" y="623351"/>
                  <a:pt x="5927011" y="617670"/>
                </a:cubicBezTo>
                <a:lnTo>
                  <a:pt x="5927605" y="606230"/>
                </a:lnTo>
                <a:lnTo>
                  <a:pt x="5928103" y="606263"/>
                </a:lnTo>
                <a:close/>
                <a:moveTo>
                  <a:pt x="5905378" y="605769"/>
                </a:moveTo>
                <a:lnTo>
                  <a:pt x="5905404" y="606263"/>
                </a:lnTo>
                <a:lnTo>
                  <a:pt x="5905902" y="606230"/>
                </a:lnTo>
                <a:lnTo>
                  <a:pt x="5906496" y="617670"/>
                </a:lnTo>
                <a:cubicBezTo>
                  <a:pt x="5906496" y="623351"/>
                  <a:pt x="5906438" y="629018"/>
                  <a:pt x="5905126" y="634646"/>
                </a:cubicBezTo>
                <a:cubicBezTo>
                  <a:pt x="5905168" y="665981"/>
                  <a:pt x="5902717" y="696872"/>
                  <a:pt x="5897659" y="727122"/>
                </a:cubicBezTo>
                <a:lnTo>
                  <a:pt x="5897120" y="733798"/>
                </a:lnTo>
                <a:cubicBezTo>
                  <a:pt x="5896951" y="733803"/>
                  <a:pt x="5896782" y="733808"/>
                  <a:pt x="5896615" y="733861"/>
                </a:cubicBezTo>
                <a:cubicBezTo>
                  <a:pt x="5846339" y="1086726"/>
                  <a:pt x="5565300" y="1367503"/>
                  <a:pt x="5206449" y="1426902"/>
                </a:cubicBezTo>
                <a:lnTo>
                  <a:pt x="5206334" y="1428050"/>
                </a:lnTo>
                <a:cubicBezTo>
                  <a:pt x="5201022" y="1429061"/>
                  <a:pt x="5195693" y="1430009"/>
                  <a:pt x="5190116" y="1429590"/>
                </a:cubicBezTo>
                <a:cubicBezTo>
                  <a:pt x="5158944" y="1435144"/>
                  <a:pt x="5127065" y="1438125"/>
                  <a:pt x="5094690" y="1438652"/>
                </a:cubicBezTo>
                <a:lnTo>
                  <a:pt x="5077571" y="1440278"/>
                </a:lnTo>
                <a:lnTo>
                  <a:pt x="5077545" y="1439783"/>
                </a:lnTo>
                <a:lnTo>
                  <a:pt x="5077046" y="1439816"/>
                </a:lnTo>
                <a:cubicBezTo>
                  <a:pt x="5076480" y="1436014"/>
                  <a:pt x="5076453" y="1432198"/>
                  <a:pt x="5076453" y="1428376"/>
                </a:cubicBezTo>
                <a:cubicBezTo>
                  <a:pt x="5076453" y="1422694"/>
                  <a:pt x="5076512" y="1417025"/>
                  <a:pt x="5077824" y="1411395"/>
                </a:cubicBezTo>
                <a:cubicBezTo>
                  <a:pt x="5077782" y="1380067"/>
                  <a:pt x="5080231" y="1349182"/>
                  <a:pt x="5085288" y="1318938"/>
                </a:cubicBezTo>
                <a:lnTo>
                  <a:pt x="5085828" y="1312248"/>
                </a:lnTo>
                <a:cubicBezTo>
                  <a:pt x="5085997" y="1312243"/>
                  <a:pt x="5086166" y="1312238"/>
                  <a:pt x="5086334" y="1312185"/>
                </a:cubicBezTo>
                <a:cubicBezTo>
                  <a:pt x="5136610" y="959319"/>
                  <a:pt x="5417649" y="678542"/>
                  <a:pt x="5776501" y="619144"/>
                </a:cubicBezTo>
                <a:lnTo>
                  <a:pt x="5776617" y="617996"/>
                </a:lnTo>
                <a:cubicBezTo>
                  <a:pt x="5781926" y="616986"/>
                  <a:pt x="5787253" y="616038"/>
                  <a:pt x="5792829" y="616457"/>
                </a:cubicBezTo>
                <a:cubicBezTo>
                  <a:pt x="5824013" y="610900"/>
                  <a:pt x="5855905" y="607919"/>
                  <a:pt x="5888291" y="607392"/>
                </a:cubicBezTo>
                <a:close/>
                <a:moveTo>
                  <a:pt x="4235979" y="605769"/>
                </a:moveTo>
                <a:lnTo>
                  <a:pt x="4253065" y="607392"/>
                </a:lnTo>
                <a:cubicBezTo>
                  <a:pt x="4285451" y="607919"/>
                  <a:pt x="4317343" y="610900"/>
                  <a:pt x="4348528" y="616457"/>
                </a:cubicBezTo>
                <a:cubicBezTo>
                  <a:pt x="4354104" y="616038"/>
                  <a:pt x="4359431" y="616986"/>
                  <a:pt x="4364739" y="617996"/>
                </a:cubicBezTo>
                <a:lnTo>
                  <a:pt x="4364856" y="619144"/>
                </a:lnTo>
                <a:cubicBezTo>
                  <a:pt x="4723707" y="678542"/>
                  <a:pt x="5004746" y="959319"/>
                  <a:pt x="5055022" y="1312185"/>
                </a:cubicBezTo>
                <a:cubicBezTo>
                  <a:pt x="5055190" y="1312238"/>
                  <a:pt x="5055359" y="1312243"/>
                  <a:pt x="5055528" y="1312248"/>
                </a:cubicBezTo>
                <a:lnTo>
                  <a:pt x="5056068" y="1318938"/>
                </a:lnTo>
                <a:cubicBezTo>
                  <a:pt x="5061125" y="1349182"/>
                  <a:pt x="5063574" y="1380067"/>
                  <a:pt x="5063532" y="1411395"/>
                </a:cubicBezTo>
                <a:cubicBezTo>
                  <a:pt x="5064844" y="1417025"/>
                  <a:pt x="5064903" y="1422694"/>
                  <a:pt x="5064903" y="1428376"/>
                </a:cubicBezTo>
                <a:cubicBezTo>
                  <a:pt x="5064903" y="1432198"/>
                  <a:pt x="5064876" y="1436014"/>
                  <a:pt x="5064310" y="1439816"/>
                </a:cubicBezTo>
                <a:lnTo>
                  <a:pt x="5063811" y="1439783"/>
                </a:lnTo>
                <a:lnTo>
                  <a:pt x="5063785" y="1440278"/>
                </a:lnTo>
                <a:lnTo>
                  <a:pt x="5046666" y="1438652"/>
                </a:lnTo>
                <a:cubicBezTo>
                  <a:pt x="5014292" y="1438125"/>
                  <a:pt x="4982412" y="1435144"/>
                  <a:pt x="4951241" y="1429590"/>
                </a:cubicBezTo>
                <a:cubicBezTo>
                  <a:pt x="4945663" y="1430009"/>
                  <a:pt x="4940334" y="1429061"/>
                  <a:pt x="4935023" y="1428050"/>
                </a:cubicBezTo>
                <a:lnTo>
                  <a:pt x="4934907" y="1426902"/>
                </a:lnTo>
                <a:cubicBezTo>
                  <a:pt x="4576056" y="1367503"/>
                  <a:pt x="4295017" y="1086726"/>
                  <a:pt x="4244741" y="733861"/>
                </a:cubicBezTo>
                <a:cubicBezTo>
                  <a:pt x="4244574" y="733808"/>
                  <a:pt x="4244405" y="733803"/>
                  <a:pt x="4244236" y="733798"/>
                </a:cubicBezTo>
                <a:lnTo>
                  <a:pt x="4243697" y="727122"/>
                </a:lnTo>
                <a:cubicBezTo>
                  <a:pt x="4238639" y="696872"/>
                  <a:pt x="4236188" y="665981"/>
                  <a:pt x="4236230" y="634646"/>
                </a:cubicBezTo>
                <a:cubicBezTo>
                  <a:pt x="4234918" y="629018"/>
                  <a:pt x="4234860" y="623351"/>
                  <a:pt x="4234860" y="617670"/>
                </a:cubicBezTo>
                <a:lnTo>
                  <a:pt x="4235454" y="606230"/>
                </a:lnTo>
                <a:lnTo>
                  <a:pt x="4235952" y="606263"/>
                </a:lnTo>
                <a:close/>
                <a:moveTo>
                  <a:pt x="4213227" y="605769"/>
                </a:moveTo>
                <a:lnTo>
                  <a:pt x="4213253" y="606263"/>
                </a:lnTo>
                <a:lnTo>
                  <a:pt x="4213751" y="606230"/>
                </a:lnTo>
                <a:lnTo>
                  <a:pt x="4214345" y="617670"/>
                </a:lnTo>
                <a:cubicBezTo>
                  <a:pt x="4214345" y="623351"/>
                  <a:pt x="4214286" y="629018"/>
                  <a:pt x="4212974" y="634646"/>
                </a:cubicBezTo>
                <a:cubicBezTo>
                  <a:pt x="4213016" y="665981"/>
                  <a:pt x="4210566" y="696872"/>
                  <a:pt x="4205507" y="727122"/>
                </a:cubicBezTo>
                <a:lnTo>
                  <a:pt x="4204969" y="733798"/>
                </a:lnTo>
                <a:cubicBezTo>
                  <a:pt x="4204799" y="733803"/>
                  <a:pt x="4204631" y="733808"/>
                  <a:pt x="4204463" y="733861"/>
                </a:cubicBezTo>
                <a:cubicBezTo>
                  <a:pt x="4154188" y="1086726"/>
                  <a:pt x="3873149" y="1367503"/>
                  <a:pt x="3514297" y="1426902"/>
                </a:cubicBezTo>
                <a:lnTo>
                  <a:pt x="3514181" y="1428050"/>
                </a:lnTo>
                <a:cubicBezTo>
                  <a:pt x="3508871" y="1429061"/>
                  <a:pt x="3503542" y="1430009"/>
                  <a:pt x="3497965" y="1429590"/>
                </a:cubicBezTo>
                <a:cubicBezTo>
                  <a:pt x="3466793" y="1435144"/>
                  <a:pt x="3434912" y="1438125"/>
                  <a:pt x="3402538" y="1438652"/>
                </a:cubicBezTo>
                <a:lnTo>
                  <a:pt x="3385420" y="1440278"/>
                </a:lnTo>
                <a:lnTo>
                  <a:pt x="3385394" y="1439783"/>
                </a:lnTo>
                <a:lnTo>
                  <a:pt x="3384895" y="1439816"/>
                </a:lnTo>
                <a:cubicBezTo>
                  <a:pt x="3384329" y="1436014"/>
                  <a:pt x="3384302" y="1432198"/>
                  <a:pt x="3384302" y="1428376"/>
                </a:cubicBezTo>
                <a:cubicBezTo>
                  <a:pt x="3384302" y="1422694"/>
                  <a:pt x="3384360" y="1417025"/>
                  <a:pt x="3385672" y="1411395"/>
                </a:cubicBezTo>
                <a:cubicBezTo>
                  <a:pt x="3385630" y="1380067"/>
                  <a:pt x="3388080" y="1349182"/>
                  <a:pt x="3393136" y="1318938"/>
                </a:cubicBezTo>
                <a:lnTo>
                  <a:pt x="3393677" y="1312248"/>
                </a:lnTo>
                <a:cubicBezTo>
                  <a:pt x="3393845" y="1312243"/>
                  <a:pt x="3394015" y="1312238"/>
                  <a:pt x="3394182" y="1312185"/>
                </a:cubicBezTo>
                <a:cubicBezTo>
                  <a:pt x="3444459" y="959319"/>
                  <a:pt x="3725498" y="678542"/>
                  <a:pt x="4084348" y="619144"/>
                </a:cubicBezTo>
                <a:lnTo>
                  <a:pt x="4084465" y="617996"/>
                </a:lnTo>
                <a:cubicBezTo>
                  <a:pt x="4089774" y="616986"/>
                  <a:pt x="4095102" y="616038"/>
                  <a:pt x="4100678" y="616457"/>
                </a:cubicBezTo>
                <a:cubicBezTo>
                  <a:pt x="4131861" y="610900"/>
                  <a:pt x="4163754" y="607919"/>
                  <a:pt x="4196139" y="607392"/>
                </a:cubicBezTo>
                <a:close/>
                <a:moveTo>
                  <a:pt x="2543827" y="605769"/>
                </a:moveTo>
                <a:lnTo>
                  <a:pt x="2560914" y="607392"/>
                </a:lnTo>
                <a:cubicBezTo>
                  <a:pt x="2593300" y="607919"/>
                  <a:pt x="2625192" y="610900"/>
                  <a:pt x="2656376" y="616457"/>
                </a:cubicBezTo>
                <a:cubicBezTo>
                  <a:pt x="2661952" y="616038"/>
                  <a:pt x="2667280" y="616986"/>
                  <a:pt x="2672588" y="617996"/>
                </a:cubicBezTo>
                <a:lnTo>
                  <a:pt x="2672706" y="619144"/>
                </a:lnTo>
                <a:cubicBezTo>
                  <a:pt x="3031556" y="678542"/>
                  <a:pt x="3312595" y="959319"/>
                  <a:pt x="3362871" y="1312185"/>
                </a:cubicBezTo>
                <a:cubicBezTo>
                  <a:pt x="3363039" y="1312238"/>
                  <a:pt x="3363208" y="1312243"/>
                  <a:pt x="3363377" y="1312248"/>
                </a:cubicBezTo>
                <a:lnTo>
                  <a:pt x="3363917" y="1318938"/>
                </a:lnTo>
                <a:cubicBezTo>
                  <a:pt x="3368974" y="1349182"/>
                  <a:pt x="3371423" y="1380067"/>
                  <a:pt x="3371381" y="1411395"/>
                </a:cubicBezTo>
                <a:cubicBezTo>
                  <a:pt x="3372693" y="1417025"/>
                  <a:pt x="3372752" y="1422694"/>
                  <a:pt x="3372752" y="1428376"/>
                </a:cubicBezTo>
                <a:cubicBezTo>
                  <a:pt x="3372752" y="1432198"/>
                  <a:pt x="3372725" y="1436014"/>
                  <a:pt x="3372159" y="1439816"/>
                </a:cubicBezTo>
                <a:lnTo>
                  <a:pt x="3371660" y="1439783"/>
                </a:lnTo>
                <a:lnTo>
                  <a:pt x="3371634" y="1440278"/>
                </a:lnTo>
                <a:lnTo>
                  <a:pt x="3354515" y="1438652"/>
                </a:lnTo>
                <a:cubicBezTo>
                  <a:pt x="3322141" y="1438125"/>
                  <a:pt x="3290261" y="1435144"/>
                  <a:pt x="3259089" y="1429590"/>
                </a:cubicBezTo>
                <a:cubicBezTo>
                  <a:pt x="3253512" y="1430009"/>
                  <a:pt x="3248183" y="1429061"/>
                  <a:pt x="3242872" y="1428050"/>
                </a:cubicBezTo>
                <a:lnTo>
                  <a:pt x="3242756" y="1426902"/>
                </a:lnTo>
                <a:cubicBezTo>
                  <a:pt x="2883905" y="1367503"/>
                  <a:pt x="2602866" y="1086726"/>
                  <a:pt x="2552590" y="733861"/>
                </a:cubicBezTo>
                <a:cubicBezTo>
                  <a:pt x="2552423" y="733808"/>
                  <a:pt x="2552254" y="733803"/>
                  <a:pt x="2552085" y="733798"/>
                </a:cubicBezTo>
                <a:lnTo>
                  <a:pt x="2551547" y="727122"/>
                </a:lnTo>
                <a:cubicBezTo>
                  <a:pt x="2546488" y="696872"/>
                  <a:pt x="2544037" y="665981"/>
                  <a:pt x="2544079" y="634646"/>
                </a:cubicBezTo>
                <a:cubicBezTo>
                  <a:pt x="2542767" y="629018"/>
                  <a:pt x="2542709" y="623351"/>
                  <a:pt x="2542709" y="617670"/>
                </a:cubicBezTo>
                <a:lnTo>
                  <a:pt x="2543303" y="606230"/>
                </a:lnTo>
                <a:lnTo>
                  <a:pt x="2543801" y="606263"/>
                </a:lnTo>
                <a:close/>
                <a:moveTo>
                  <a:pt x="2521076" y="605769"/>
                </a:moveTo>
                <a:lnTo>
                  <a:pt x="2521102" y="606263"/>
                </a:lnTo>
                <a:lnTo>
                  <a:pt x="2521600" y="606230"/>
                </a:lnTo>
                <a:lnTo>
                  <a:pt x="2522194" y="617670"/>
                </a:lnTo>
                <a:cubicBezTo>
                  <a:pt x="2522194" y="623351"/>
                  <a:pt x="2522135" y="629018"/>
                  <a:pt x="2520823" y="634646"/>
                </a:cubicBezTo>
                <a:cubicBezTo>
                  <a:pt x="2520865" y="665981"/>
                  <a:pt x="2518415" y="696872"/>
                  <a:pt x="2513356" y="727122"/>
                </a:cubicBezTo>
                <a:lnTo>
                  <a:pt x="2512818" y="733798"/>
                </a:lnTo>
                <a:cubicBezTo>
                  <a:pt x="2512648" y="733803"/>
                  <a:pt x="2512480" y="733808"/>
                  <a:pt x="2512312" y="733861"/>
                </a:cubicBezTo>
                <a:cubicBezTo>
                  <a:pt x="2462037" y="1086726"/>
                  <a:pt x="2180998" y="1367503"/>
                  <a:pt x="1822147" y="1426902"/>
                </a:cubicBezTo>
                <a:lnTo>
                  <a:pt x="1822030" y="1428050"/>
                </a:lnTo>
                <a:cubicBezTo>
                  <a:pt x="1816720" y="1429061"/>
                  <a:pt x="1811391" y="1430009"/>
                  <a:pt x="1805814" y="1429590"/>
                </a:cubicBezTo>
                <a:cubicBezTo>
                  <a:pt x="1774642" y="1435144"/>
                  <a:pt x="1742762" y="1438125"/>
                  <a:pt x="1710387" y="1438652"/>
                </a:cubicBezTo>
                <a:lnTo>
                  <a:pt x="1693269" y="1440278"/>
                </a:lnTo>
                <a:lnTo>
                  <a:pt x="1693243" y="1439783"/>
                </a:lnTo>
                <a:lnTo>
                  <a:pt x="1692744" y="1439816"/>
                </a:lnTo>
                <a:cubicBezTo>
                  <a:pt x="1692178" y="1436014"/>
                  <a:pt x="1692151" y="1432198"/>
                  <a:pt x="1692151" y="1428376"/>
                </a:cubicBezTo>
                <a:cubicBezTo>
                  <a:pt x="1692151" y="1422694"/>
                  <a:pt x="1692209" y="1417025"/>
                  <a:pt x="1693521" y="1411395"/>
                </a:cubicBezTo>
                <a:cubicBezTo>
                  <a:pt x="1693479" y="1380067"/>
                  <a:pt x="1695929" y="1349182"/>
                  <a:pt x="1700985" y="1318938"/>
                </a:cubicBezTo>
                <a:lnTo>
                  <a:pt x="1701526" y="1312248"/>
                </a:lnTo>
                <a:cubicBezTo>
                  <a:pt x="1701694" y="1312243"/>
                  <a:pt x="1701864" y="1312238"/>
                  <a:pt x="1702031" y="1312185"/>
                </a:cubicBezTo>
                <a:cubicBezTo>
                  <a:pt x="1752308" y="959319"/>
                  <a:pt x="2033347" y="678542"/>
                  <a:pt x="2392197" y="619144"/>
                </a:cubicBezTo>
                <a:lnTo>
                  <a:pt x="2392314" y="617996"/>
                </a:lnTo>
                <a:cubicBezTo>
                  <a:pt x="2397623" y="616986"/>
                  <a:pt x="2402951" y="616038"/>
                  <a:pt x="2408527" y="616457"/>
                </a:cubicBezTo>
                <a:cubicBezTo>
                  <a:pt x="2439710" y="610900"/>
                  <a:pt x="2471603" y="607919"/>
                  <a:pt x="2503988" y="607392"/>
                </a:cubicBezTo>
                <a:close/>
                <a:moveTo>
                  <a:pt x="851676" y="605769"/>
                </a:moveTo>
                <a:lnTo>
                  <a:pt x="868763" y="607392"/>
                </a:lnTo>
                <a:cubicBezTo>
                  <a:pt x="901149" y="607919"/>
                  <a:pt x="933041" y="610900"/>
                  <a:pt x="964225" y="616457"/>
                </a:cubicBezTo>
                <a:cubicBezTo>
                  <a:pt x="969801" y="616038"/>
                  <a:pt x="975129" y="616986"/>
                  <a:pt x="980437" y="617996"/>
                </a:cubicBezTo>
                <a:lnTo>
                  <a:pt x="980555" y="619144"/>
                </a:lnTo>
                <a:cubicBezTo>
                  <a:pt x="1339405" y="678542"/>
                  <a:pt x="1620444" y="959319"/>
                  <a:pt x="1670720" y="1312185"/>
                </a:cubicBezTo>
                <a:cubicBezTo>
                  <a:pt x="1670888" y="1312238"/>
                  <a:pt x="1671057" y="1312243"/>
                  <a:pt x="1671226" y="1312248"/>
                </a:cubicBezTo>
                <a:lnTo>
                  <a:pt x="1671766" y="1318938"/>
                </a:lnTo>
                <a:cubicBezTo>
                  <a:pt x="1676823" y="1349182"/>
                  <a:pt x="1679272" y="1380067"/>
                  <a:pt x="1679230" y="1411395"/>
                </a:cubicBezTo>
                <a:cubicBezTo>
                  <a:pt x="1680542" y="1417025"/>
                  <a:pt x="1680601" y="1422694"/>
                  <a:pt x="1680601" y="1428376"/>
                </a:cubicBezTo>
                <a:cubicBezTo>
                  <a:pt x="1680601" y="1432198"/>
                  <a:pt x="1680574" y="1436014"/>
                  <a:pt x="1680008" y="1439816"/>
                </a:cubicBezTo>
                <a:lnTo>
                  <a:pt x="1679509" y="1439783"/>
                </a:lnTo>
                <a:lnTo>
                  <a:pt x="1679483" y="1440278"/>
                </a:lnTo>
                <a:lnTo>
                  <a:pt x="1662364" y="1438652"/>
                </a:lnTo>
                <a:cubicBezTo>
                  <a:pt x="1629990" y="1438125"/>
                  <a:pt x="1598110" y="1435144"/>
                  <a:pt x="1566938" y="1429590"/>
                </a:cubicBezTo>
                <a:cubicBezTo>
                  <a:pt x="1561361" y="1430009"/>
                  <a:pt x="1556032" y="1429061"/>
                  <a:pt x="1550721" y="1428050"/>
                </a:cubicBezTo>
                <a:lnTo>
                  <a:pt x="1550605" y="1426902"/>
                </a:lnTo>
                <a:cubicBezTo>
                  <a:pt x="1191754" y="1367503"/>
                  <a:pt x="910715" y="1086726"/>
                  <a:pt x="860439" y="733861"/>
                </a:cubicBezTo>
                <a:cubicBezTo>
                  <a:pt x="860272" y="733808"/>
                  <a:pt x="860103" y="733803"/>
                  <a:pt x="859934" y="733798"/>
                </a:cubicBezTo>
                <a:lnTo>
                  <a:pt x="859396" y="727122"/>
                </a:lnTo>
                <a:cubicBezTo>
                  <a:pt x="854337" y="696872"/>
                  <a:pt x="851886" y="665981"/>
                  <a:pt x="851928" y="634646"/>
                </a:cubicBezTo>
                <a:cubicBezTo>
                  <a:pt x="850616" y="629018"/>
                  <a:pt x="850558" y="623351"/>
                  <a:pt x="850558" y="617670"/>
                </a:cubicBezTo>
                <a:lnTo>
                  <a:pt x="851152" y="606230"/>
                </a:lnTo>
                <a:lnTo>
                  <a:pt x="851650" y="606263"/>
                </a:lnTo>
                <a:close/>
                <a:moveTo>
                  <a:pt x="828925" y="605769"/>
                </a:moveTo>
                <a:lnTo>
                  <a:pt x="828951" y="606263"/>
                </a:lnTo>
                <a:lnTo>
                  <a:pt x="829449" y="606230"/>
                </a:lnTo>
                <a:lnTo>
                  <a:pt x="830043" y="617670"/>
                </a:lnTo>
                <a:cubicBezTo>
                  <a:pt x="830043" y="623351"/>
                  <a:pt x="829984" y="629018"/>
                  <a:pt x="828672" y="634646"/>
                </a:cubicBezTo>
                <a:cubicBezTo>
                  <a:pt x="828714" y="665981"/>
                  <a:pt x="826264" y="696872"/>
                  <a:pt x="821205" y="727122"/>
                </a:cubicBezTo>
                <a:lnTo>
                  <a:pt x="820667" y="733798"/>
                </a:lnTo>
                <a:cubicBezTo>
                  <a:pt x="820497" y="733803"/>
                  <a:pt x="820329" y="733808"/>
                  <a:pt x="820161" y="733861"/>
                </a:cubicBezTo>
                <a:cubicBezTo>
                  <a:pt x="769886" y="1086726"/>
                  <a:pt x="488847" y="1367503"/>
                  <a:pt x="129995" y="1426902"/>
                </a:cubicBezTo>
                <a:lnTo>
                  <a:pt x="129879" y="1428050"/>
                </a:lnTo>
                <a:cubicBezTo>
                  <a:pt x="124569" y="1429061"/>
                  <a:pt x="119240" y="1430009"/>
                  <a:pt x="113663" y="1429590"/>
                </a:cubicBezTo>
                <a:cubicBezTo>
                  <a:pt x="82491" y="1435144"/>
                  <a:pt x="50611" y="1438125"/>
                  <a:pt x="18236" y="1438652"/>
                </a:cubicBezTo>
                <a:lnTo>
                  <a:pt x="1118" y="1440278"/>
                </a:lnTo>
                <a:lnTo>
                  <a:pt x="1092" y="1439783"/>
                </a:lnTo>
                <a:lnTo>
                  <a:pt x="593" y="1439816"/>
                </a:lnTo>
                <a:cubicBezTo>
                  <a:pt x="27" y="1436014"/>
                  <a:pt x="0" y="1432198"/>
                  <a:pt x="0" y="1428376"/>
                </a:cubicBezTo>
                <a:cubicBezTo>
                  <a:pt x="0" y="1422694"/>
                  <a:pt x="58" y="1417025"/>
                  <a:pt x="1370" y="1411395"/>
                </a:cubicBezTo>
                <a:cubicBezTo>
                  <a:pt x="1328" y="1380067"/>
                  <a:pt x="3778" y="1349182"/>
                  <a:pt x="8835" y="1318938"/>
                </a:cubicBezTo>
                <a:lnTo>
                  <a:pt x="9375" y="1312248"/>
                </a:lnTo>
                <a:cubicBezTo>
                  <a:pt x="9543" y="1312243"/>
                  <a:pt x="9713" y="1312238"/>
                  <a:pt x="9880" y="1312185"/>
                </a:cubicBezTo>
                <a:cubicBezTo>
                  <a:pt x="60157" y="959319"/>
                  <a:pt x="341196" y="678542"/>
                  <a:pt x="700046" y="619144"/>
                </a:cubicBezTo>
                <a:lnTo>
                  <a:pt x="700163" y="617996"/>
                </a:lnTo>
                <a:cubicBezTo>
                  <a:pt x="705472" y="616986"/>
                  <a:pt x="710800" y="616038"/>
                  <a:pt x="716376" y="616457"/>
                </a:cubicBezTo>
                <a:cubicBezTo>
                  <a:pt x="747559" y="610900"/>
                  <a:pt x="779452" y="607919"/>
                  <a:pt x="811837" y="607392"/>
                </a:cubicBezTo>
                <a:close/>
                <a:moveTo>
                  <a:pt x="8824701" y="0"/>
                </a:moveTo>
                <a:lnTo>
                  <a:pt x="9033411" y="0"/>
                </a:lnTo>
                <a:cubicBezTo>
                  <a:pt x="9066347" y="30426"/>
                  <a:pt x="9096640" y="63469"/>
                  <a:pt x="9123965" y="98781"/>
                </a:cubicBezTo>
                <a:lnTo>
                  <a:pt x="9139239" y="122382"/>
                </a:lnTo>
                <a:lnTo>
                  <a:pt x="9139239" y="425734"/>
                </a:lnTo>
                <a:lnTo>
                  <a:pt x="9104305" y="314451"/>
                </a:lnTo>
                <a:cubicBezTo>
                  <a:pt x="9046997" y="183490"/>
                  <a:pt x="8948803" y="73504"/>
                  <a:pt x="8824701" y="0"/>
                </a:cubicBezTo>
                <a:close/>
                <a:moveTo>
                  <a:pt x="8494877" y="0"/>
                </a:moveTo>
                <a:lnTo>
                  <a:pt x="8628893" y="0"/>
                </a:lnTo>
                <a:cubicBezTo>
                  <a:pt x="8697052" y="198004"/>
                  <a:pt x="8856086" y="355591"/>
                  <a:pt x="9058275" y="426756"/>
                </a:cubicBezTo>
                <a:lnTo>
                  <a:pt x="9139239" y="449526"/>
                </a:lnTo>
                <a:lnTo>
                  <a:pt x="9139239" y="577136"/>
                </a:lnTo>
                <a:lnTo>
                  <a:pt x="9043252" y="554355"/>
                </a:lnTo>
                <a:cubicBezTo>
                  <a:pt x="8776836" y="470904"/>
                  <a:pt x="8569058" y="262348"/>
                  <a:pt x="8494877" y="0"/>
                </a:cubicBezTo>
                <a:close/>
                <a:moveTo>
                  <a:pt x="7876547" y="0"/>
                </a:moveTo>
                <a:lnTo>
                  <a:pt x="8085257" y="0"/>
                </a:lnTo>
                <a:cubicBezTo>
                  <a:pt x="7919787" y="98005"/>
                  <a:pt x="7800378" y="260867"/>
                  <a:pt x="7762527" y="451830"/>
                </a:cubicBezTo>
                <a:cubicBezTo>
                  <a:pt x="8006579" y="399791"/>
                  <a:pt x="8203169" y="226290"/>
                  <a:pt x="8281065" y="0"/>
                </a:cubicBezTo>
                <a:lnTo>
                  <a:pt x="8415081" y="0"/>
                </a:lnTo>
                <a:cubicBezTo>
                  <a:pt x="8330303" y="299826"/>
                  <a:pt x="8071031" y="529393"/>
                  <a:pt x="7749156" y="582253"/>
                </a:cubicBezTo>
                <a:lnTo>
                  <a:pt x="7749040" y="583392"/>
                </a:lnTo>
                <a:cubicBezTo>
                  <a:pt x="7743729" y="584395"/>
                  <a:pt x="7738400" y="585336"/>
                  <a:pt x="7732823" y="584920"/>
                </a:cubicBezTo>
                <a:cubicBezTo>
                  <a:pt x="7701651" y="590430"/>
                  <a:pt x="7669771" y="593388"/>
                  <a:pt x="7637396" y="593911"/>
                </a:cubicBezTo>
                <a:lnTo>
                  <a:pt x="7620278" y="595524"/>
                </a:lnTo>
                <a:lnTo>
                  <a:pt x="7620252" y="595033"/>
                </a:lnTo>
                <a:lnTo>
                  <a:pt x="7619753" y="595066"/>
                </a:lnTo>
                <a:cubicBezTo>
                  <a:pt x="7619187" y="591293"/>
                  <a:pt x="7619160" y="587507"/>
                  <a:pt x="7619160" y="583715"/>
                </a:cubicBezTo>
                <a:cubicBezTo>
                  <a:pt x="7619160" y="578078"/>
                  <a:pt x="7619219" y="572454"/>
                  <a:pt x="7620531" y="566868"/>
                </a:cubicBezTo>
                <a:cubicBezTo>
                  <a:pt x="7620488" y="535786"/>
                  <a:pt x="7622938" y="505143"/>
                  <a:pt x="7627995" y="475137"/>
                </a:cubicBezTo>
                <a:lnTo>
                  <a:pt x="7628535" y="468500"/>
                </a:lnTo>
                <a:cubicBezTo>
                  <a:pt x="7628704" y="468495"/>
                  <a:pt x="7628873" y="468490"/>
                  <a:pt x="7629040" y="468437"/>
                </a:cubicBezTo>
                <a:cubicBezTo>
                  <a:pt x="7655343" y="285283"/>
                  <a:pt x="7744803" y="121704"/>
                  <a:pt x="7876547" y="0"/>
                </a:cubicBezTo>
                <a:close/>
                <a:moveTo>
                  <a:pt x="6802727" y="0"/>
                </a:moveTo>
                <a:lnTo>
                  <a:pt x="6936742" y="0"/>
                </a:lnTo>
                <a:cubicBezTo>
                  <a:pt x="7014638" y="226290"/>
                  <a:pt x="7211228" y="399791"/>
                  <a:pt x="7455280" y="451830"/>
                </a:cubicBezTo>
                <a:cubicBezTo>
                  <a:pt x="7417429" y="260867"/>
                  <a:pt x="7298020" y="98005"/>
                  <a:pt x="7132550" y="0"/>
                </a:cubicBezTo>
                <a:lnTo>
                  <a:pt x="7341259" y="0"/>
                </a:lnTo>
                <a:cubicBezTo>
                  <a:pt x="7473003" y="121704"/>
                  <a:pt x="7562464" y="285283"/>
                  <a:pt x="7588766" y="468437"/>
                </a:cubicBezTo>
                <a:cubicBezTo>
                  <a:pt x="7588934" y="468490"/>
                  <a:pt x="7589103" y="468495"/>
                  <a:pt x="7589272" y="468500"/>
                </a:cubicBezTo>
                <a:lnTo>
                  <a:pt x="7589812" y="475137"/>
                </a:lnTo>
                <a:cubicBezTo>
                  <a:pt x="7594869" y="505143"/>
                  <a:pt x="7597319" y="535786"/>
                  <a:pt x="7597276" y="566868"/>
                </a:cubicBezTo>
                <a:cubicBezTo>
                  <a:pt x="7598588" y="572454"/>
                  <a:pt x="7598647" y="578078"/>
                  <a:pt x="7598647" y="583715"/>
                </a:cubicBezTo>
                <a:cubicBezTo>
                  <a:pt x="7598647" y="587507"/>
                  <a:pt x="7598620" y="591293"/>
                  <a:pt x="7598054" y="595066"/>
                </a:cubicBezTo>
                <a:lnTo>
                  <a:pt x="7597555" y="595033"/>
                </a:lnTo>
                <a:lnTo>
                  <a:pt x="7597529" y="595524"/>
                </a:lnTo>
                <a:lnTo>
                  <a:pt x="7580411" y="593911"/>
                </a:lnTo>
                <a:cubicBezTo>
                  <a:pt x="7548036" y="593388"/>
                  <a:pt x="7516156" y="590430"/>
                  <a:pt x="7484984" y="584920"/>
                </a:cubicBezTo>
                <a:cubicBezTo>
                  <a:pt x="7479407" y="585336"/>
                  <a:pt x="7474078" y="584395"/>
                  <a:pt x="7468767" y="583392"/>
                </a:cubicBezTo>
                <a:lnTo>
                  <a:pt x="7468651" y="582253"/>
                </a:lnTo>
                <a:cubicBezTo>
                  <a:pt x="7146776" y="529393"/>
                  <a:pt x="6887504" y="299826"/>
                  <a:pt x="6802727" y="0"/>
                </a:cubicBezTo>
                <a:close/>
                <a:moveTo>
                  <a:pt x="6184397" y="0"/>
                </a:moveTo>
                <a:lnTo>
                  <a:pt x="6393106" y="0"/>
                </a:lnTo>
                <a:cubicBezTo>
                  <a:pt x="6227636" y="98005"/>
                  <a:pt x="6108227" y="260867"/>
                  <a:pt x="6070376" y="451830"/>
                </a:cubicBezTo>
                <a:cubicBezTo>
                  <a:pt x="6314429" y="399791"/>
                  <a:pt x="6511018" y="226290"/>
                  <a:pt x="6588914" y="0"/>
                </a:cubicBezTo>
                <a:lnTo>
                  <a:pt x="6722931" y="0"/>
                </a:lnTo>
                <a:cubicBezTo>
                  <a:pt x="6638152" y="299826"/>
                  <a:pt x="6378880" y="529393"/>
                  <a:pt x="6057005" y="582253"/>
                </a:cubicBezTo>
                <a:lnTo>
                  <a:pt x="6056889" y="583392"/>
                </a:lnTo>
                <a:cubicBezTo>
                  <a:pt x="6051578" y="584395"/>
                  <a:pt x="6046249" y="585336"/>
                  <a:pt x="6040672" y="584920"/>
                </a:cubicBezTo>
                <a:cubicBezTo>
                  <a:pt x="6009500" y="590430"/>
                  <a:pt x="5977620" y="593388"/>
                  <a:pt x="5945246" y="593911"/>
                </a:cubicBezTo>
                <a:lnTo>
                  <a:pt x="5928127" y="595524"/>
                </a:lnTo>
                <a:lnTo>
                  <a:pt x="5928101" y="595033"/>
                </a:lnTo>
                <a:lnTo>
                  <a:pt x="5927602" y="595066"/>
                </a:lnTo>
                <a:cubicBezTo>
                  <a:pt x="5927036" y="591293"/>
                  <a:pt x="5927009" y="587507"/>
                  <a:pt x="5927009" y="583715"/>
                </a:cubicBezTo>
                <a:cubicBezTo>
                  <a:pt x="5927009" y="578078"/>
                  <a:pt x="5927068" y="572454"/>
                  <a:pt x="5928380" y="566868"/>
                </a:cubicBezTo>
                <a:cubicBezTo>
                  <a:pt x="5928338" y="535786"/>
                  <a:pt x="5930787" y="505143"/>
                  <a:pt x="5935844" y="475137"/>
                </a:cubicBezTo>
                <a:lnTo>
                  <a:pt x="5936384" y="468500"/>
                </a:lnTo>
                <a:cubicBezTo>
                  <a:pt x="5936553" y="468495"/>
                  <a:pt x="5936722" y="468490"/>
                  <a:pt x="5936890" y="468437"/>
                </a:cubicBezTo>
                <a:cubicBezTo>
                  <a:pt x="5963192" y="285283"/>
                  <a:pt x="6052653" y="121703"/>
                  <a:pt x="6184397" y="0"/>
                </a:cubicBezTo>
                <a:close/>
                <a:moveTo>
                  <a:pt x="5110576" y="0"/>
                </a:moveTo>
                <a:lnTo>
                  <a:pt x="5244592" y="0"/>
                </a:lnTo>
                <a:cubicBezTo>
                  <a:pt x="5322488" y="226290"/>
                  <a:pt x="5519077" y="399791"/>
                  <a:pt x="5763129" y="451830"/>
                </a:cubicBezTo>
                <a:cubicBezTo>
                  <a:pt x="5725278" y="260867"/>
                  <a:pt x="5605869" y="98005"/>
                  <a:pt x="5440399" y="0"/>
                </a:cubicBezTo>
                <a:lnTo>
                  <a:pt x="5649109" y="0"/>
                </a:lnTo>
                <a:cubicBezTo>
                  <a:pt x="5780853" y="121704"/>
                  <a:pt x="5870314" y="285283"/>
                  <a:pt x="5896616" y="468437"/>
                </a:cubicBezTo>
                <a:cubicBezTo>
                  <a:pt x="5896783" y="468490"/>
                  <a:pt x="5896953" y="468495"/>
                  <a:pt x="5897121" y="468500"/>
                </a:cubicBezTo>
                <a:lnTo>
                  <a:pt x="5897662" y="475137"/>
                </a:lnTo>
                <a:cubicBezTo>
                  <a:pt x="5902718" y="505143"/>
                  <a:pt x="5905168" y="535786"/>
                  <a:pt x="5905126" y="566868"/>
                </a:cubicBezTo>
                <a:cubicBezTo>
                  <a:pt x="5906438" y="572454"/>
                  <a:pt x="5906496" y="578078"/>
                  <a:pt x="5906496" y="583715"/>
                </a:cubicBezTo>
                <a:cubicBezTo>
                  <a:pt x="5906496" y="587507"/>
                  <a:pt x="5906469" y="591293"/>
                  <a:pt x="5905903" y="595066"/>
                </a:cubicBezTo>
                <a:lnTo>
                  <a:pt x="5905404" y="595033"/>
                </a:lnTo>
                <a:lnTo>
                  <a:pt x="5905378" y="595524"/>
                </a:lnTo>
                <a:lnTo>
                  <a:pt x="5888260" y="593911"/>
                </a:lnTo>
                <a:cubicBezTo>
                  <a:pt x="5855886" y="593388"/>
                  <a:pt x="5824005" y="590430"/>
                  <a:pt x="5792833" y="584920"/>
                </a:cubicBezTo>
                <a:cubicBezTo>
                  <a:pt x="5787256" y="585336"/>
                  <a:pt x="5781927" y="584395"/>
                  <a:pt x="5776617" y="583392"/>
                </a:cubicBezTo>
                <a:lnTo>
                  <a:pt x="5776501" y="582253"/>
                </a:lnTo>
                <a:cubicBezTo>
                  <a:pt x="5454626" y="529393"/>
                  <a:pt x="5195354" y="299826"/>
                  <a:pt x="5110576" y="0"/>
                </a:cubicBezTo>
                <a:close/>
                <a:moveTo>
                  <a:pt x="4492246" y="0"/>
                </a:moveTo>
                <a:lnTo>
                  <a:pt x="4700955" y="0"/>
                </a:lnTo>
                <a:cubicBezTo>
                  <a:pt x="4535485" y="98005"/>
                  <a:pt x="4416076" y="260867"/>
                  <a:pt x="4378225" y="451830"/>
                </a:cubicBezTo>
                <a:cubicBezTo>
                  <a:pt x="4622279" y="399791"/>
                  <a:pt x="4818867" y="226290"/>
                  <a:pt x="4896763" y="0"/>
                </a:cubicBezTo>
                <a:lnTo>
                  <a:pt x="5030779" y="0"/>
                </a:lnTo>
                <a:cubicBezTo>
                  <a:pt x="4946001" y="299826"/>
                  <a:pt x="4686729" y="529393"/>
                  <a:pt x="4364853" y="582253"/>
                </a:cubicBezTo>
                <a:lnTo>
                  <a:pt x="4364737" y="583392"/>
                </a:lnTo>
                <a:cubicBezTo>
                  <a:pt x="4359427" y="584395"/>
                  <a:pt x="4354098" y="585336"/>
                  <a:pt x="4348521" y="584920"/>
                </a:cubicBezTo>
                <a:cubicBezTo>
                  <a:pt x="4317350" y="590430"/>
                  <a:pt x="4285468" y="593388"/>
                  <a:pt x="4253094" y="593911"/>
                </a:cubicBezTo>
                <a:lnTo>
                  <a:pt x="4235976" y="595524"/>
                </a:lnTo>
                <a:lnTo>
                  <a:pt x="4235950" y="595033"/>
                </a:lnTo>
                <a:lnTo>
                  <a:pt x="4235451" y="595066"/>
                </a:lnTo>
                <a:cubicBezTo>
                  <a:pt x="4234885" y="591293"/>
                  <a:pt x="4234858" y="587507"/>
                  <a:pt x="4234858" y="583715"/>
                </a:cubicBezTo>
                <a:cubicBezTo>
                  <a:pt x="4234858" y="578078"/>
                  <a:pt x="4234916" y="572454"/>
                  <a:pt x="4236228" y="566868"/>
                </a:cubicBezTo>
                <a:cubicBezTo>
                  <a:pt x="4236186" y="535786"/>
                  <a:pt x="4238636" y="505143"/>
                  <a:pt x="4243692" y="475137"/>
                </a:cubicBezTo>
                <a:lnTo>
                  <a:pt x="4244233" y="468500"/>
                </a:lnTo>
                <a:cubicBezTo>
                  <a:pt x="4244401" y="468495"/>
                  <a:pt x="4244571" y="468490"/>
                  <a:pt x="4244738" y="468437"/>
                </a:cubicBezTo>
                <a:cubicBezTo>
                  <a:pt x="4271041" y="285283"/>
                  <a:pt x="4360502" y="121704"/>
                  <a:pt x="4492246" y="0"/>
                </a:cubicBezTo>
                <a:close/>
                <a:moveTo>
                  <a:pt x="3418424" y="0"/>
                </a:moveTo>
                <a:lnTo>
                  <a:pt x="3552441" y="0"/>
                </a:lnTo>
                <a:cubicBezTo>
                  <a:pt x="3630337" y="226291"/>
                  <a:pt x="3826926" y="399791"/>
                  <a:pt x="4070978" y="451830"/>
                </a:cubicBezTo>
                <a:cubicBezTo>
                  <a:pt x="4033127" y="260867"/>
                  <a:pt x="3913719" y="98005"/>
                  <a:pt x="3748249" y="0"/>
                </a:cubicBezTo>
                <a:lnTo>
                  <a:pt x="3956957" y="0"/>
                </a:lnTo>
                <a:cubicBezTo>
                  <a:pt x="4088702" y="121703"/>
                  <a:pt x="4178162" y="285283"/>
                  <a:pt x="4204464" y="468437"/>
                </a:cubicBezTo>
                <a:cubicBezTo>
                  <a:pt x="4204632" y="468490"/>
                  <a:pt x="4204801" y="468495"/>
                  <a:pt x="4204970" y="468499"/>
                </a:cubicBezTo>
                <a:lnTo>
                  <a:pt x="4205510" y="475137"/>
                </a:lnTo>
                <a:cubicBezTo>
                  <a:pt x="4210567" y="505143"/>
                  <a:pt x="4213016" y="535786"/>
                  <a:pt x="4212974" y="566868"/>
                </a:cubicBezTo>
                <a:cubicBezTo>
                  <a:pt x="4214286" y="572454"/>
                  <a:pt x="4214345" y="578078"/>
                  <a:pt x="4214345" y="583715"/>
                </a:cubicBezTo>
                <a:cubicBezTo>
                  <a:pt x="4214345" y="587508"/>
                  <a:pt x="4214318" y="591293"/>
                  <a:pt x="4213752" y="595066"/>
                </a:cubicBezTo>
                <a:lnTo>
                  <a:pt x="4213253" y="595033"/>
                </a:lnTo>
                <a:lnTo>
                  <a:pt x="4213227" y="595524"/>
                </a:lnTo>
                <a:lnTo>
                  <a:pt x="4196108" y="593911"/>
                </a:lnTo>
                <a:cubicBezTo>
                  <a:pt x="4163734" y="593388"/>
                  <a:pt x="4131854" y="590430"/>
                  <a:pt x="4100682" y="584920"/>
                </a:cubicBezTo>
                <a:cubicBezTo>
                  <a:pt x="4095105" y="585336"/>
                  <a:pt x="4089776" y="584395"/>
                  <a:pt x="4084465" y="583392"/>
                </a:cubicBezTo>
                <a:lnTo>
                  <a:pt x="4084349" y="582253"/>
                </a:lnTo>
                <a:cubicBezTo>
                  <a:pt x="3762475" y="529393"/>
                  <a:pt x="3503203" y="299826"/>
                  <a:pt x="3418424" y="0"/>
                </a:cubicBezTo>
                <a:close/>
                <a:moveTo>
                  <a:pt x="2800095" y="0"/>
                </a:moveTo>
                <a:lnTo>
                  <a:pt x="3008804" y="0"/>
                </a:lnTo>
                <a:cubicBezTo>
                  <a:pt x="2843334" y="98005"/>
                  <a:pt x="2723925" y="260867"/>
                  <a:pt x="2686074" y="451830"/>
                </a:cubicBezTo>
                <a:cubicBezTo>
                  <a:pt x="2930126" y="399791"/>
                  <a:pt x="3126716" y="226291"/>
                  <a:pt x="3204612" y="0"/>
                </a:cubicBezTo>
                <a:lnTo>
                  <a:pt x="3338628" y="0"/>
                </a:lnTo>
                <a:cubicBezTo>
                  <a:pt x="3253850" y="299826"/>
                  <a:pt x="2994578" y="529393"/>
                  <a:pt x="2672703" y="582253"/>
                </a:cubicBezTo>
                <a:lnTo>
                  <a:pt x="2672586" y="583392"/>
                </a:lnTo>
                <a:cubicBezTo>
                  <a:pt x="2667276" y="584395"/>
                  <a:pt x="2661947" y="585336"/>
                  <a:pt x="2656370" y="584920"/>
                </a:cubicBezTo>
                <a:cubicBezTo>
                  <a:pt x="2625198" y="590430"/>
                  <a:pt x="2593318" y="593388"/>
                  <a:pt x="2560943" y="593911"/>
                </a:cubicBezTo>
                <a:lnTo>
                  <a:pt x="2543825" y="595524"/>
                </a:lnTo>
                <a:lnTo>
                  <a:pt x="2543799" y="595033"/>
                </a:lnTo>
                <a:lnTo>
                  <a:pt x="2543300" y="595066"/>
                </a:lnTo>
                <a:cubicBezTo>
                  <a:pt x="2542734" y="591293"/>
                  <a:pt x="2542707" y="587507"/>
                  <a:pt x="2542707" y="583715"/>
                </a:cubicBezTo>
                <a:cubicBezTo>
                  <a:pt x="2542707" y="578078"/>
                  <a:pt x="2542765" y="572454"/>
                  <a:pt x="2544077" y="566868"/>
                </a:cubicBezTo>
                <a:cubicBezTo>
                  <a:pt x="2544035" y="535786"/>
                  <a:pt x="2546485" y="505143"/>
                  <a:pt x="2551541" y="475137"/>
                </a:cubicBezTo>
                <a:lnTo>
                  <a:pt x="2552082" y="468499"/>
                </a:lnTo>
                <a:cubicBezTo>
                  <a:pt x="2552250" y="468495"/>
                  <a:pt x="2552420" y="468490"/>
                  <a:pt x="2552587" y="468437"/>
                </a:cubicBezTo>
                <a:cubicBezTo>
                  <a:pt x="2578890" y="285283"/>
                  <a:pt x="2668350" y="121703"/>
                  <a:pt x="2800095" y="0"/>
                </a:cubicBezTo>
                <a:close/>
                <a:moveTo>
                  <a:pt x="1726273" y="0"/>
                </a:moveTo>
                <a:lnTo>
                  <a:pt x="1860290" y="0"/>
                </a:lnTo>
                <a:cubicBezTo>
                  <a:pt x="1938186" y="226291"/>
                  <a:pt x="2134775" y="399791"/>
                  <a:pt x="2378827" y="451830"/>
                </a:cubicBezTo>
                <a:cubicBezTo>
                  <a:pt x="2340976" y="260867"/>
                  <a:pt x="2221567" y="98005"/>
                  <a:pt x="2056098" y="0"/>
                </a:cubicBezTo>
                <a:lnTo>
                  <a:pt x="2264806" y="0"/>
                </a:lnTo>
                <a:cubicBezTo>
                  <a:pt x="2396551" y="121703"/>
                  <a:pt x="2486011" y="285283"/>
                  <a:pt x="2512313" y="468437"/>
                </a:cubicBezTo>
                <a:cubicBezTo>
                  <a:pt x="2512481" y="468490"/>
                  <a:pt x="2512650" y="468495"/>
                  <a:pt x="2512819" y="468499"/>
                </a:cubicBezTo>
                <a:lnTo>
                  <a:pt x="2513359" y="475137"/>
                </a:lnTo>
                <a:cubicBezTo>
                  <a:pt x="2518416" y="505143"/>
                  <a:pt x="2520865" y="535786"/>
                  <a:pt x="2520823" y="566868"/>
                </a:cubicBezTo>
                <a:cubicBezTo>
                  <a:pt x="2522135" y="572454"/>
                  <a:pt x="2522194" y="578078"/>
                  <a:pt x="2522194" y="583715"/>
                </a:cubicBezTo>
                <a:cubicBezTo>
                  <a:pt x="2522194" y="587508"/>
                  <a:pt x="2522167" y="591293"/>
                  <a:pt x="2521601" y="595066"/>
                </a:cubicBezTo>
                <a:lnTo>
                  <a:pt x="2521102" y="595033"/>
                </a:lnTo>
                <a:lnTo>
                  <a:pt x="2521076" y="595524"/>
                </a:lnTo>
                <a:lnTo>
                  <a:pt x="2503957" y="593911"/>
                </a:lnTo>
                <a:cubicBezTo>
                  <a:pt x="2471583" y="593388"/>
                  <a:pt x="2439703" y="590430"/>
                  <a:pt x="2408531" y="584920"/>
                </a:cubicBezTo>
                <a:cubicBezTo>
                  <a:pt x="2402954" y="585336"/>
                  <a:pt x="2397625" y="584395"/>
                  <a:pt x="2392314" y="583392"/>
                </a:cubicBezTo>
                <a:lnTo>
                  <a:pt x="2392198" y="582253"/>
                </a:lnTo>
                <a:cubicBezTo>
                  <a:pt x="2070324" y="529393"/>
                  <a:pt x="1811051" y="299826"/>
                  <a:pt x="1726273" y="0"/>
                </a:cubicBezTo>
                <a:close/>
                <a:moveTo>
                  <a:pt x="1107944" y="0"/>
                </a:moveTo>
                <a:lnTo>
                  <a:pt x="1316652" y="0"/>
                </a:lnTo>
                <a:cubicBezTo>
                  <a:pt x="1151183" y="98005"/>
                  <a:pt x="1031774" y="260867"/>
                  <a:pt x="993923" y="451830"/>
                </a:cubicBezTo>
                <a:cubicBezTo>
                  <a:pt x="1237975" y="399791"/>
                  <a:pt x="1434564" y="226291"/>
                  <a:pt x="1512461" y="0"/>
                </a:cubicBezTo>
                <a:lnTo>
                  <a:pt x="1646477" y="0"/>
                </a:lnTo>
                <a:cubicBezTo>
                  <a:pt x="1561699" y="299826"/>
                  <a:pt x="1302427" y="529393"/>
                  <a:pt x="980552" y="582253"/>
                </a:cubicBezTo>
                <a:lnTo>
                  <a:pt x="980435" y="583392"/>
                </a:lnTo>
                <a:cubicBezTo>
                  <a:pt x="975125" y="584395"/>
                  <a:pt x="969796" y="585336"/>
                  <a:pt x="964219" y="584920"/>
                </a:cubicBezTo>
                <a:cubicBezTo>
                  <a:pt x="933047" y="590430"/>
                  <a:pt x="901167" y="593388"/>
                  <a:pt x="868792" y="593911"/>
                </a:cubicBezTo>
                <a:lnTo>
                  <a:pt x="851674" y="595524"/>
                </a:lnTo>
                <a:lnTo>
                  <a:pt x="851648" y="595033"/>
                </a:lnTo>
                <a:lnTo>
                  <a:pt x="851149" y="595066"/>
                </a:lnTo>
                <a:cubicBezTo>
                  <a:pt x="850583" y="591293"/>
                  <a:pt x="850556" y="587507"/>
                  <a:pt x="850556" y="583715"/>
                </a:cubicBezTo>
                <a:cubicBezTo>
                  <a:pt x="850556" y="578078"/>
                  <a:pt x="850614" y="572454"/>
                  <a:pt x="851926" y="566868"/>
                </a:cubicBezTo>
                <a:cubicBezTo>
                  <a:pt x="851884" y="535786"/>
                  <a:pt x="854334" y="505143"/>
                  <a:pt x="859390" y="475137"/>
                </a:cubicBezTo>
                <a:lnTo>
                  <a:pt x="859931" y="468499"/>
                </a:lnTo>
                <a:cubicBezTo>
                  <a:pt x="860099" y="468495"/>
                  <a:pt x="860269" y="468490"/>
                  <a:pt x="860436" y="468437"/>
                </a:cubicBezTo>
                <a:cubicBezTo>
                  <a:pt x="886739" y="285283"/>
                  <a:pt x="976199" y="121704"/>
                  <a:pt x="1107944" y="0"/>
                </a:cubicBezTo>
                <a:close/>
                <a:moveTo>
                  <a:pt x="34122" y="0"/>
                </a:moveTo>
                <a:lnTo>
                  <a:pt x="168138" y="0"/>
                </a:lnTo>
                <a:cubicBezTo>
                  <a:pt x="246034" y="226290"/>
                  <a:pt x="442624" y="399791"/>
                  <a:pt x="686676" y="451830"/>
                </a:cubicBezTo>
                <a:cubicBezTo>
                  <a:pt x="648825" y="260867"/>
                  <a:pt x="529416" y="98005"/>
                  <a:pt x="363946" y="0"/>
                </a:cubicBezTo>
                <a:lnTo>
                  <a:pt x="572655" y="0"/>
                </a:lnTo>
                <a:cubicBezTo>
                  <a:pt x="704400" y="121703"/>
                  <a:pt x="793860" y="285283"/>
                  <a:pt x="820162" y="468437"/>
                </a:cubicBezTo>
                <a:cubicBezTo>
                  <a:pt x="820330" y="468490"/>
                  <a:pt x="820499" y="468495"/>
                  <a:pt x="820668" y="468500"/>
                </a:cubicBezTo>
                <a:lnTo>
                  <a:pt x="821208" y="475137"/>
                </a:lnTo>
                <a:cubicBezTo>
                  <a:pt x="826265" y="505143"/>
                  <a:pt x="828714" y="535786"/>
                  <a:pt x="828672" y="566868"/>
                </a:cubicBezTo>
                <a:cubicBezTo>
                  <a:pt x="829984" y="572454"/>
                  <a:pt x="830043" y="578078"/>
                  <a:pt x="830043" y="583715"/>
                </a:cubicBezTo>
                <a:cubicBezTo>
                  <a:pt x="830043" y="587508"/>
                  <a:pt x="830016" y="591293"/>
                  <a:pt x="829450" y="595066"/>
                </a:cubicBezTo>
                <a:lnTo>
                  <a:pt x="828951" y="595033"/>
                </a:lnTo>
                <a:lnTo>
                  <a:pt x="828925" y="595524"/>
                </a:lnTo>
                <a:lnTo>
                  <a:pt x="811806" y="593911"/>
                </a:lnTo>
                <a:cubicBezTo>
                  <a:pt x="779432" y="593388"/>
                  <a:pt x="747552" y="590430"/>
                  <a:pt x="716380" y="584920"/>
                </a:cubicBezTo>
                <a:cubicBezTo>
                  <a:pt x="710803" y="585336"/>
                  <a:pt x="705474" y="584395"/>
                  <a:pt x="700163" y="583392"/>
                </a:cubicBezTo>
                <a:lnTo>
                  <a:pt x="700047" y="582253"/>
                </a:lnTo>
                <a:cubicBezTo>
                  <a:pt x="378172" y="529393"/>
                  <a:pt x="118900" y="299826"/>
                  <a:pt x="341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7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7950" y="4960137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F7067-F152-46FD-8E05-9DA6832C1CFB}" type="datetimeFigureOut">
              <a:rPr lang="en-US" smtClean="0"/>
              <a:pPr/>
              <a:t>5/20/2025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3FF6B-EC9C-4FA5-8FDD-A15C58B567F9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25137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8096" y="2286000"/>
            <a:ext cx="35661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1990" y="2286000"/>
            <a:ext cx="35661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F7067-F152-46FD-8E05-9DA6832C1CFB}" type="datetimeFigureOut">
              <a:rPr lang="en-US" smtClean="0"/>
              <a:pPr/>
              <a:t>5/20/2025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3FF6B-EC9C-4FA5-8FDD-A15C58B567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2393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2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8096" y="2967788"/>
            <a:ext cx="356616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1990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2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1990" y="2967788"/>
            <a:ext cx="356616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F7067-F152-46FD-8E05-9DA6832C1CFB}" type="datetimeFigureOut">
              <a:rPr lang="en-US" smtClean="0"/>
              <a:pPr/>
              <a:t>5/20/2025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3FF6B-EC9C-4FA5-8FDD-A15C58B567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1937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F7067-F152-46FD-8E05-9DA6832C1CFB}" type="datetimeFigureOut">
              <a:rPr lang="en-US" smtClean="0"/>
              <a:pPr/>
              <a:t>5/20/2025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3FF6B-EC9C-4FA5-8FDD-A15C58B567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3977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F7067-F152-46FD-8E05-9DA6832C1CFB}" type="datetimeFigureOut">
              <a:rPr lang="en-US" smtClean="0"/>
              <a:pPr/>
              <a:t>5/20/2025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3FF6B-EC9C-4FA5-8FDD-A15C58B567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5283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68096" y="471509"/>
            <a:ext cx="329184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822960"/>
            <a:ext cx="4258818" cy="518464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8096" y="2257506"/>
            <a:ext cx="329184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F7067-F152-46FD-8E05-9DA6832C1CFB}" type="datetimeFigureOut">
              <a:rPr lang="en-US" smtClean="0"/>
              <a:pPr/>
              <a:t>5/20/2025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3FF6B-EC9C-4FA5-8FDD-A15C58B567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0126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8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9141714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57950" y="4960138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F7067-F152-46FD-8E05-9DA6832C1CFB}" type="datetimeFigureOut">
              <a:rPr lang="en-US" smtClean="0"/>
              <a:pPr/>
              <a:t>5/20/2025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3FF6B-EC9C-4FA5-8FDD-A15C58B567F9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89369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F7067-F152-46FD-8E05-9DA6832C1CFB}" type="datetimeFigureOut">
              <a:rPr lang="en-US" smtClean="0"/>
              <a:pPr/>
              <a:t>5/20/2025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3FF6B-EC9C-4FA5-8FDD-A15C58B567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3876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762000"/>
            <a:ext cx="1971675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2951" y="762000"/>
            <a:ext cx="5686425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F7067-F152-46FD-8E05-9DA6832C1CFB}" type="datetimeFigureOut">
              <a:rPr lang="en-US" smtClean="0"/>
              <a:pPr/>
              <a:t>5/20/2025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3FF6B-EC9C-4FA5-8FDD-A15C58B567F9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7543800" y="173563"/>
            <a:ext cx="0" cy="6858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703496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EEB07-9881-4D54-B77F-1717D42617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2473EE-149C-4120-97D1-04CF6548C0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5980C0-176A-4DCC-BE5A-B8C0B75F3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F7067-F152-46FD-8E05-9DA6832C1CFB}" type="datetimeFigureOut">
              <a:rPr lang="en-US" smtClean="0"/>
              <a:pPr/>
              <a:t>5/20/2025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B14E72-5341-4679-A365-8DB164203A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53171C-DF61-4F2A-BA6D-3077F2137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3FF6B-EC9C-4FA5-8FDD-A15C58B567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65611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D391EC-B7D1-4BF7-BB7C-C59BB08B66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F85289-2A37-4206-B8D0-FB41923DBF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2B4375-BE4A-4E04-AB47-827DD64B79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F7067-F152-46FD-8E05-9DA6832C1CFB}" type="datetimeFigureOut">
              <a:rPr lang="en-US" smtClean="0"/>
              <a:pPr/>
              <a:t>5/20/2025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4A063B-5F8D-4D28-A3EA-7EBF34297A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B603C8-B343-4B48-A40C-E67710F3E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3FF6B-EC9C-4FA5-8FDD-A15C58B567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84040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7408E7-8950-4497-9449-05BF85EB2A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2F838A-4996-4EBC-9DA9-B470EDE5AA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6A13D1-8859-4BA7-9B37-D94BDBCDDE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F7067-F152-46FD-8E05-9DA6832C1CFB}" type="datetimeFigureOut">
              <a:rPr lang="en-US" smtClean="0"/>
              <a:pPr/>
              <a:t>5/20/2025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214F0A-D124-479B-A840-5A129BB6A4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A06EE2-460B-4634-B54B-E5A59D4B10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3FF6B-EC9C-4FA5-8FDD-A15C58B567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90781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7A61F0-5F0A-4C23-BC59-31463BDF99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82FE5C-3874-4C2E-BA57-7D90CB6C4B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A6D5F7-8D56-4A70-B646-714F540D02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E637D9-B0D4-4971-A07C-773B94785B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F7067-F152-46FD-8E05-9DA6832C1CFB}" type="datetimeFigureOut">
              <a:rPr lang="en-US" smtClean="0"/>
              <a:pPr/>
              <a:t>5/20/2025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978B4C-CB49-4ADA-B556-532196CF4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DCC2FA-A69C-4947-8089-59405E436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3FF6B-EC9C-4FA5-8FDD-A15C58B567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55173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0E8D90-C71C-46FE-9880-F949243D5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4347E3-0FE2-4F71-B1DF-28369E0323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92622D-59DD-4F74-B0B7-32F8AF3F3E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CAA0AA-A2E3-4093-94C7-58FBE2075D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470787D-6009-4232-8767-CA4814D56C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C8F4EF1-9BE8-47ED-83F8-75D0295643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F7067-F152-46FD-8E05-9DA6832C1CFB}" type="datetimeFigureOut">
              <a:rPr lang="en-US" smtClean="0"/>
              <a:pPr/>
              <a:t>5/20/2025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558DAC2-CCCA-469A-AE1C-E8B034FA37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E23420B-4D57-455C-A269-706EF87EFF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3FF6B-EC9C-4FA5-8FDD-A15C58B567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56858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EAB75A-AD5B-481F-BCB4-F6DDECAA94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B1A423C-26AC-4E2D-8ACE-47122EB33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F7067-F152-46FD-8E05-9DA6832C1CFB}" type="datetimeFigureOut">
              <a:rPr lang="en-US" smtClean="0"/>
              <a:pPr/>
              <a:t>5/20/2025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2BD0EE-49E5-476B-815A-201E3E6BE0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AEF921-BDCE-4AC0-98C5-ECA058FF44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3FF6B-EC9C-4FA5-8FDD-A15C58B567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92524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C7A5D0-EBCF-43F7-B311-E500651E87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F7067-F152-46FD-8E05-9DA6832C1CFB}" type="datetimeFigureOut">
              <a:rPr lang="en-US" smtClean="0"/>
              <a:pPr/>
              <a:t>5/20/2025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7BBB193-6D2C-4496-9C03-091C59E4E0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BEE4CE-948B-40A7-8AA0-0222966F3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3FF6B-EC9C-4FA5-8FDD-A15C58B567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9875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F65CE6-0BAA-43C9-84E7-64FED9E8A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6431A4-3246-409E-B828-220433B70D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03EB52-DE0E-43C5-AAF3-E6CE94BBE1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AEB153-3D40-4C18-8C40-38C94BC384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F7067-F152-46FD-8E05-9DA6832C1CFB}" type="datetimeFigureOut">
              <a:rPr lang="en-US" smtClean="0"/>
              <a:pPr/>
              <a:t>5/20/2025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B62F5F-C504-4905-A853-CE8094864D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2D4BAB-244A-4D91-B00D-E9C6C7ADB5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3FF6B-EC9C-4FA5-8FDD-A15C58B567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96404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2BDAAC-3FDC-4439-BC88-3C10F611DA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C4F6057-E52C-4706-8386-17E6ED16A84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3ADDDD-48C5-4641-AE02-EAF3806E39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9F0A2A-E943-48D7-B631-9D0F18EC58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F7067-F152-46FD-8E05-9DA6832C1CFB}" type="datetimeFigureOut">
              <a:rPr lang="en-US" smtClean="0"/>
              <a:pPr/>
              <a:t>5/20/2025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5E644E-876B-4242-952C-9F68305A7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E218D0-305B-40E0-AF36-53894143B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3FF6B-EC9C-4FA5-8FDD-A15C58B567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9028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11D6A1-64B3-4BF7-9025-E95C1A8E1A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63C9E0-7C72-4A01-8681-23FAD7B411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51D868-AB73-443E-BDB4-110F1DB719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F7067-F152-46FD-8E05-9DA6832C1CFB}" type="datetimeFigureOut">
              <a:rPr lang="en-US" smtClean="0"/>
              <a:pPr/>
              <a:t>5/20/2025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B5D9C7-BC61-49C6-A295-84C15D0DAF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8379CF-4C37-44A8-AD0F-04818AE17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3FF6B-EC9C-4FA5-8FDD-A15C58B567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65971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3A191E7-0C1B-4CFF-95D3-CA822C5E91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88F036-7F87-4140-82CB-ADA9861136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26CEC2-D37C-451C-890F-013AA1BB6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F7067-F152-46FD-8E05-9DA6832C1CFB}" type="datetimeFigureOut">
              <a:rPr lang="en-US" smtClean="0"/>
              <a:pPr/>
              <a:t>5/20/2025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CE1892-BA96-45C1-AE7C-2E5CE14E3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0EAAF2-5023-4825-A857-A08CDC2E02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3FF6B-EC9C-4FA5-8FDD-A15C58B567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94496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F7067-F152-46FD-8E05-9DA6832C1CFB}" type="datetimeFigureOut">
              <a:rPr lang="en-US" smtClean="0"/>
              <a:pPr/>
              <a:t>5/20/2025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7EC3FF6B-EC9C-4FA5-8FDD-A15C58B567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17562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F7067-F152-46FD-8E05-9DA6832C1CFB}" type="datetimeFigureOut">
              <a:rPr lang="en-US" smtClean="0"/>
              <a:pPr/>
              <a:t>5/20/2025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3FF6B-EC9C-4FA5-8FDD-A15C58B567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97263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F7067-F152-46FD-8E05-9DA6832C1CFB}" type="datetimeFigureOut">
              <a:rPr lang="en-US" smtClean="0"/>
              <a:pPr/>
              <a:t>5/20/2025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7EC3FF6B-EC9C-4FA5-8FDD-A15C58B567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55135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F7067-F152-46FD-8E05-9DA6832C1CFB}" type="datetimeFigureOut">
              <a:rPr lang="en-US" smtClean="0"/>
              <a:pPr/>
              <a:t>5/20/2025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7EC3FF6B-EC9C-4FA5-8FDD-A15C58B567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80868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F7067-F152-46FD-8E05-9DA6832C1CFB}" type="datetimeFigureOut">
              <a:rPr lang="en-US" smtClean="0"/>
              <a:pPr/>
              <a:t>5/20/2025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7EC3FF6B-EC9C-4FA5-8FDD-A15C58B567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42773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F7067-F152-46FD-8E05-9DA6832C1CFB}" type="datetimeFigureOut">
              <a:rPr lang="en-US" smtClean="0"/>
              <a:pPr/>
              <a:t>5/20/2025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3FF6B-EC9C-4FA5-8FDD-A15C58B567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51809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F7067-F152-46FD-8E05-9DA6832C1CFB}" type="datetimeFigureOut">
              <a:rPr lang="en-US" smtClean="0"/>
              <a:pPr/>
              <a:t>5/20/2025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3FF6B-EC9C-4FA5-8FDD-A15C58B567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04414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F7067-F152-46FD-8E05-9DA6832C1CFB}" type="datetimeFigureOut">
              <a:rPr lang="en-US" smtClean="0"/>
              <a:pPr/>
              <a:t>5/20/2025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3FF6B-EC9C-4FA5-8FDD-A15C58B567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64118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F7067-F152-46FD-8E05-9DA6832C1CFB}" type="datetimeFigureOut">
              <a:rPr lang="en-US" smtClean="0"/>
              <a:pPr/>
              <a:t>5/20/2025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7EC3FF6B-EC9C-4FA5-8FDD-A15C58B567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44642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F7067-F152-46FD-8E05-9DA6832C1CFB}" type="datetimeFigureOut">
              <a:rPr lang="en-US" smtClean="0"/>
              <a:pPr/>
              <a:t>5/20/2025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7EC3FF6B-EC9C-4FA5-8FDD-A15C58B567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32242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F7067-F152-46FD-8E05-9DA6832C1CFB}" type="datetimeFigureOut">
              <a:rPr lang="en-US" smtClean="0"/>
              <a:pPr/>
              <a:t>5/20/2025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7EC3FF6B-EC9C-4FA5-8FDD-A15C58B567F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8601133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F7067-F152-46FD-8E05-9DA6832C1CFB}" type="datetimeFigureOut">
              <a:rPr lang="en-US" smtClean="0"/>
              <a:pPr/>
              <a:t>5/20/2025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7EC3FF6B-EC9C-4FA5-8FDD-A15C58B567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43434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F7067-F152-46FD-8E05-9DA6832C1CFB}" type="datetimeFigureOut">
              <a:rPr lang="en-US" smtClean="0"/>
              <a:pPr/>
              <a:t>5/20/2025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7EC3FF6B-EC9C-4FA5-8FDD-A15C58B567F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1649698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F7067-F152-46FD-8E05-9DA6832C1CFB}" type="datetimeFigureOut">
              <a:rPr lang="en-US" smtClean="0"/>
              <a:pPr/>
              <a:t>5/20/2025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7EC3FF6B-EC9C-4FA5-8FDD-A15C58B567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23621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F7067-F152-46FD-8E05-9DA6832C1CFB}" type="datetimeFigureOut">
              <a:rPr lang="en-US" smtClean="0"/>
              <a:pPr/>
              <a:t>5/20/2025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3FF6B-EC9C-4FA5-8FDD-A15C58B567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93310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F7067-F152-46FD-8E05-9DA6832C1CFB}" type="datetimeFigureOut">
              <a:rPr lang="en-US" smtClean="0"/>
              <a:pPr/>
              <a:t>5/20/2025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3FF6B-EC9C-4FA5-8FDD-A15C58B567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5658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6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6" Type="http://schemas.openxmlformats.org/officeDocument/2006/relationships/slideLayout" Target="../slideLayouts/slideLayout49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slideLayout" Target="../slideLayouts/slideLayout4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6A974E2-E340-46DB-8464-5ABDFE925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7A050F-DE33-4181-9BFB-88A4757087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58E87-3A7F-4A6A-B73B-35711D162A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3F7067-F152-46FD-8E05-9DA6832C1CFB}" type="datetimeFigureOut">
              <a:rPr lang="en-US" smtClean="0"/>
              <a:pPr/>
              <a:t>5/20/2025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53D312-46F0-4C1E-8491-DD65F361C9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46695F-BAB2-4D82-84C9-C557FC7E34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C3FF6B-EC9C-4FA5-8FDD-A15C58B567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4834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2" r:id="rId1"/>
    <p:sldLayoutId id="2147483943" r:id="rId2"/>
    <p:sldLayoutId id="2147483944" r:id="rId3"/>
    <p:sldLayoutId id="2147483945" r:id="rId4"/>
    <p:sldLayoutId id="2147483946" r:id="rId5"/>
    <p:sldLayoutId id="2147483947" r:id="rId6"/>
    <p:sldLayoutId id="2147483948" r:id="rId7"/>
    <p:sldLayoutId id="2147483949" r:id="rId8"/>
    <p:sldLayoutId id="2147483950" r:id="rId9"/>
    <p:sldLayoutId id="2147483951" r:id="rId10"/>
    <p:sldLayoutId id="2147483952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2286000"/>
            <a:ext cx="7290055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8097" y="6470704"/>
            <a:ext cx="161560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213F7067-F152-46FD-8E05-9DA6832C1CFB}" type="datetimeFigureOut">
              <a:rPr lang="en-US" smtClean="0"/>
              <a:pPr/>
              <a:t>5/20/2025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32200" y="6470704"/>
            <a:ext cx="4426094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28000" y="6470704"/>
            <a:ext cx="73025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7EC3FF6B-EC9C-4FA5-8FDD-A15C58B567F9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5715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0162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4" r:id="rId1"/>
    <p:sldLayoutId id="2147483955" r:id="rId2"/>
    <p:sldLayoutId id="2147483956" r:id="rId3"/>
    <p:sldLayoutId id="2147483957" r:id="rId4"/>
    <p:sldLayoutId id="2147483958" r:id="rId5"/>
    <p:sldLayoutId id="2147483959" r:id="rId6"/>
    <p:sldLayoutId id="2147483960" r:id="rId7"/>
    <p:sldLayoutId id="2147483961" r:id="rId8"/>
    <p:sldLayoutId id="2147483962" r:id="rId9"/>
    <p:sldLayoutId id="2147483963" r:id="rId10"/>
    <p:sldLayoutId id="2147483964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4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6A974E2-E340-46DB-8464-5ABDFE925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7A050F-DE33-4181-9BFB-88A4757087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58E87-3A7F-4A6A-B73B-35711D162A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3F7067-F152-46FD-8E05-9DA6832C1CFB}" type="datetimeFigureOut">
              <a:rPr lang="en-US" smtClean="0"/>
              <a:pPr/>
              <a:t>5/20/2025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53D312-46F0-4C1E-8491-DD65F361C9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46695F-BAB2-4D82-84C9-C557FC7E34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C3FF6B-EC9C-4FA5-8FDD-A15C58B567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463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6" r:id="rId1"/>
    <p:sldLayoutId id="2147483967" r:id="rId2"/>
    <p:sldLayoutId id="2147483968" r:id="rId3"/>
    <p:sldLayoutId id="2147483969" r:id="rId4"/>
    <p:sldLayoutId id="2147483970" r:id="rId5"/>
    <p:sldLayoutId id="2147483971" r:id="rId6"/>
    <p:sldLayoutId id="2147483972" r:id="rId7"/>
    <p:sldLayoutId id="2147483973" r:id="rId8"/>
    <p:sldLayoutId id="2147483974" r:id="rId9"/>
    <p:sldLayoutId id="2147483975" r:id="rId10"/>
    <p:sldLayoutId id="2147483976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3F7067-F152-46FD-8E05-9DA6832C1CFB}" type="datetimeFigureOut">
              <a:rPr lang="en-US" smtClean="0"/>
              <a:pPr/>
              <a:t>5/20/2025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7EC3FF6B-EC9C-4FA5-8FDD-A15C58B567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020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6" r:id="rId1"/>
    <p:sldLayoutId id="2147484027" r:id="rId2"/>
    <p:sldLayoutId id="2147484028" r:id="rId3"/>
    <p:sldLayoutId id="2147484029" r:id="rId4"/>
    <p:sldLayoutId id="2147484030" r:id="rId5"/>
    <p:sldLayoutId id="2147484031" r:id="rId6"/>
    <p:sldLayoutId id="2147484032" r:id="rId7"/>
    <p:sldLayoutId id="2147484033" r:id="rId8"/>
    <p:sldLayoutId id="2147484034" r:id="rId9"/>
    <p:sldLayoutId id="2147484035" r:id="rId10"/>
    <p:sldLayoutId id="2147484036" r:id="rId11"/>
    <p:sldLayoutId id="2147484037" r:id="rId12"/>
    <p:sldLayoutId id="2147484038" r:id="rId13"/>
    <p:sldLayoutId id="2147484039" r:id="rId14"/>
    <p:sldLayoutId id="2147484040" r:id="rId15"/>
    <p:sldLayoutId id="214748404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vermajprakash@gmail.com" TargetMode="External"/><Relationship Id="rId1" Type="http://schemas.openxmlformats.org/officeDocument/2006/relationships/slideLayout" Target="../slideLayouts/slideLayout3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image" Target="../media/image4.wmf"/><Relationship Id="rId7" Type="http://schemas.openxmlformats.org/officeDocument/2006/relationships/image" Target="../media/image6.w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13.x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5.wmf"/><Relationship Id="rId4" Type="http://schemas.openxmlformats.org/officeDocument/2006/relationships/oleObject" Target="../embeddings/oleObject4.bin"/><Relationship Id="rId9" Type="http://schemas.openxmlformats.org/officeDocument/2006/relationships/image" Target="../media/image7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3" Type="http://schemas.openxmlformats.org/officeDocument/2006/relationships/image" Target="../media/image8.wmf"/><Relationship Id="rId7" Type="http://schemas.openxmlformats.org/officeDocument/2006/relationships/image" Target="../media/image10.wmf"/><Relationship Id="rId2" Type="http://schemas.openxmlformats.org/officeDocument/2006/relationships/oleObject" Target="../embeddings/oleObject7.bin"/><Relationship Id="rId1" Type="http://schemas.openxmlformats.org/officeDocument/2006/relationships/slideLayout" Target="../slideLayouts/slideLayout24.xml"/><Relationship Id="rId6" Type="http://schemas.openxmlformats.org/officeDocument/2006/relationships/oleObject" Target="../embeddings/oleObject9.bin"/><Relationship Id="rId5" Type="http://schemas.openxmlformats.org/officeDocument/2006/relationships/image" Target="../media/image9.wmf"/><Relationship Id="rId4" Type="http://schemas.openxmlformats.org/officeDocument/2006/relationships/oleObject" Target="../embeddings/oleObject8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7" Type="http://schemas.openxmlformats.org/officeDocument/2006/relationships/image" Target="../media/image14.wmf"/><Relationship Id="rId2" Type="http://schemas.openxmlformats.org/officeDocument/2006/relationships/oleObject" Target="../embeddings/oleObject10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2.bin"/><Relationship Id="rId5" Type="http://schemas.openxmlformats.org/officeDocument/2006/relationships/image" Target="../media/image13.wmf"/><Relationship Id="rId4" Type="http://schemas.openxmlformats.org/officeDocument/2006/relationships/oleObject" Target="../embeddings/oleObject11.bin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" Target="slide2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" Target="slide17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.bin"/><Relationship Id="rId3" Type="http://schemas.openxmlformats.org/officeDocument/2006/relationships/image" Target="../media/image21.wmf"/><Relationship Id="rId7" Type="http://schemas.openxmlformats.org/officeDocument/2006/relationships/image" Target="../media/image23.wmf"/><Relationship Id="rId2" Type="http://schemas.openxmlformats.org/officeDocument/2006/relationships/oleObject" Target="../embeddings/oleObject13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5.bin"/><Relationship Id="rId5" Type="http://schemas.openxmlformats.org/officeDocument/2006/relationships/image" Target="../media/image22.wmf"/><Relationship Id="rId4" Type="http://schemas.openxmlformats.org/officeDocument/2006/relationships/oleObject" Target="../embeddings/oleObject14.bin"/><Relationship Id="rId9" Type="http://schemas.openxmlformats.org/officeDocument/2006/relationships/image" Target="../media/image24.wm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470025"/>
          </a:xfrm>
        </p:spPr>
        <p:txBody>
          <a:bodyPr>
            <a:noAutofit/>
          </a:bodyPr>
          <a:lstStyle/>
          <a:p>
            <a:pPr algn="ctr"/>
            <a:r>
              <a:rPr lang="en-US" sz="6000" b="1" dirty="0">
                <a:solidFill>
                  <a:srgbClr val="002060"/>
                </a:solidFill>
              </a:rPr>
              <a:t>Presentation on</a:t>
            </a:r>
            <a:br>
              <a:rPr lang="en-US" sz="6000" b="1" dirty="0">
                <a:solidFill>
                  <a:srgbClr val="002060"/>
                </a:solidFill>
              </a:rPr>
            </a:br>
            <a:r>
              <a:rPr lang="en-US" sz="6000" b="1" dirty="0">
                <a:solidFill>
                  <a:srgbClr val="002060"/>
                </a:solidFill>
              </a:rPr>
              <a:t>Logistic Regression</a:t>
            </a:r>
          </a:p>
        </p:txBody>
      </p:sp>
      <p:sp>
        <p:nvSpPr>
          <p:cNvPr id="2" name="Text Box 6">
            <a:extLst>
              <a:ext uri="{FF2B5EF4-FFF2-40B4-BE49-F238E27FC236}">
                <a16:creationId xmlns:a16="http://schemas.microsoft.com/office/drawing/2014/main" id="{94B0773C-1B2A-3CF5-287D-78656916FA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3505200"/>
            <a:ext cx="30480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b="1"/>
          </a:p>
          <a:p>
            <a:endParaRPr lang="en-US"/>
          </a:p>
        </p:txBody>
      </p:sp>
      <p:sp>
        <p:nvSpPr>
          <p:cNvPr id="3" name="Text Box 12">
            <a:extLst>
              <a:ext uri="{FF2B5EF4-FFF2-40B4-BE49-F238E27FC236}">
                <a16:creationId xmlns:a16="http://schemas.microsoft.com/office/drawing/2014/main" id="{F4891FFE-9539-C3C4-E592-9052FC6E31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3017794"/>
            <a:ext cx="5943600" cy="4068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en-US" sz="1400" dirty="0"/>
          </a:p>
          <a:p>
            <a:pPr algn="ctr"/>
            <a:endParaRPr lang="en-US" sz="1400" dirty="0"/>
          </a:p>
          <a:p>
            <a:pPr algn="ctr"/>
            <a:r>
              <a:rPr lang="en-US" sz="1400" dirty="0"/>
              <a:t>Presented by</a:t>
            </a:r>
          </a:p>
          <a:p>
            <a:pPr algn="ctr"/>
            <a:endParaRPr lang="en-US" sz="1100" dirty="0"/>
          </a:p>
          <a:p>
            <a:pPr algn="ctr"/>
            <a:endParaRPr lang="en-US" sz="1100" dirty="0"/>
          </a:p>
          <a:p>
            <a:pPr algn="ctr">
              <a:spcBef>
                <a:spcPct val="20000"/>
              </a:spcBef>
            </a:pPr>
            <a:r>
              <a:rPr kumimoji="1" lang="en-US" sz="1800" b="1" dirty="0"/>
              <a:t>Prof. J. P. </a:t>
            </a:r>
            <a:r>
              <a:rPr kumimoji="1" lang="en-US" sz="1800" b="1" dirty="0" err="1"/>
              <a:t>Verma</a:t>
            </a:r>
            <a:endParaRPr kumimoji="1" lang="en-US" sz="1800" b="1" dirty="0"/>
          </a:p>
          <a:p>
            <a:pPr algn="ctr">
              <a:spcBef>
                <a:spcPct val="20000"/>
              </a:spcBef>
            </a:pPr>
            <a:r>
              <a:rPr kumimoji="1" lang="en-US" sz="1600" b="1" dirty="0"/>
              <a:t>Vice Chancellor</a:t>
            </a:r>
          </a:p>
          <a:p>
            <a:pPr algn="ctr">
              <a:spcBef>
                <a:spcPct val="20000"/>
              </a:spcBef>
            </a:pPr>
            <a:r>
              <a:rPr kumimoji="1" lang="en-US" sz="1200" dirty="0"/>
              <a:t>MSc (Stat), PhD, MA(Psychology), Master’s(Computer Application)</a:t>
            </a:r>
          </a:p>
          <a:p>
            <a:pPr algn="ctr">
              <a:spcBef>
                <a:spcPct val="20000"/>
              </a:spcBef>
            </a:pPr>
            <a:r>
              <a:rPr kumimoji="1" lang="en-US" sz="1600" b="1" dirty="0">
                <a:solidFill>
                  <a:srgbClr val="FFC000"/>
                </a:solidFill>
              </a:rPr>
              <a:t>Email: </a:t>
            </a:r>
            <a:r>
              <a:rPr kumimoji="1" lang="en-US" sz="1600" b="1" dirty="0">
                <a:solidFill>
                  <a:srgbClr val="FFC000"/>
                </a:solidFill>
                <a:hlinkClick r:id="rId2"/>
              </a:rPr>
              <a:t>vermajprakash@gmail.com</a:t>
            </a:r>
            <a:endParaRPr kumimoji="1" lang="en-US" sz="1600" b="1" dirty="0">
              <a:solidFill>
                <a:srgbClr val="FFC000"/>
              </a:solidFill>
            </a:endParaRPr>
          </a:p>
          <a:p>
            <a:pPr algn="ctr">
              <a:spcBef>
                <a:spcPct val="20000"/>
              </a:spcBef>
            </a:pPr>
            <a:r>
              <a:rPr kumimoji="1" lang="en-US" sz="1600" b="1" dirty="0">
                <a:solidFill>
                  <a:srgbClr val="FFC000"/>
                </a:solidFill>
              </a:rPr>
              <a:t>web: jpverma.org</a:t>
            </a:r>
            <a:endParaRPr kumimoji="1" lang="en-US" sz="1600" dirty="0"/>
          </a:p>
          <a:p>
            <a:pPr algn="ctr">
              <a:spcBef>
                <a:spcPct val="20000"/>
              </a:spcBef>
            </a:pPr>
            <a:endParaRPr kumimoji="1" lang="en-US" sz="1600" dirty="0"/>
          </a:p>
          <a:p>
            <a:pPr algn="ctr">
              <a:spcBef>
                <a:spcPct val="20000"/>
              </a:spcBef>
            </a:pPr>
            <a:r>
              <a:rPr kumimoji="1" lang="en-US" sz="1600" b="1" dirty="0"/>
              <a:t>Sri </a:t>
            </a:r>
            <a:r>
              <a:rPr kumimoji="1" lang="en-US" sz="1600" b="1" dirty="0" err="1"/>
              <a:t>Sri</a:t>
            </a:r>
            <a:r>
              <a:rPr kumimoji="1" lang="en-US" sz="1600" b="1" dirty="0"/>
              <a:t> </a:t>
            </a:r>
            <a:r>
              <a:rPr kumimoji="1" lang="en-US" sz="1600" b="1" dirty="0" err="1"/>
              <a:t>Aniruddhadeva</a:t>
            </a:r>
            <a:r>
              <a:rPr kumimoji="1" lang="en-US" sz="1600" b="1" dirty="0"/>
              <a:t> Sports University</a:t>
            </a:r>
          </a:p>
          <a:p>
            <a:pPr algn="ctr">
              <a:spcBef>
                <a:spcPct val="20000"/>
              </a:spcBef>
            </a:pPr>
            <a:r>
              <a:rPr kumimoji="1" lang="en-US" sz="1400" dirty="0"/>
              <a:t>(A State University, Govt. of Assam)</a:t>
            </a:r>
          </a:p>
          <a:p>
            <a:pPr algn="ctr">
              <a:spcBef>
                <a:spcPct val="20000"/>
              </a:spcBef>
            </a:pPr>
            <a:r>
              <a:rPr kumimoji="1" lang="en-US" sz="1400" dirty="0" err="1"/>
              <a:t>Chabua</a:t>
            </a:r>
            <a:r>
              <a:rPr kumimoji="1" lang="en-US" sz="1400" dirty="0"/>
              <a:t>, Dibrugarh, Assam</a:t>
            </a:r>
          </a:p>
          <a:p>
            <a:pPr algn="ctr">
              <a:spcBef>
                <a:spcPct val="20000"/>
              </a:spcBef>
            </a:pPr>
            <a:endParaRPr lang="en-US" sz="20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  <p:bldP spid="3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0"/>
            <a:ext cx="82296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Logistic Regression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3581400" y="2365177"/>
            <a:ext cx="1828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What it is?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8200" y="3330714"/>
            <a:ext cx="7772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A statistical technique of predicting group membership of a dichotomous dependent variable on the basis of independent variables.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1DA7BD4-49B4-4B49-B373-2580F99E3EAF}"/>
              </a:ext>
            </a:extLst>
          </p:cNvPr>
          <p:cNvSpPr txBox="1"/>
          <p:nvPr/>
        </p:nvSpPr>
        <p:spPr>
          <a:xfrm>
            <a:off x="3733800" y="5398294"/>
            <a:ext cx="487680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1600" dirty="0"/>
              <a:t>DV is ordinal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1600" dirty="0"/>
              <a:t>We develop one model with different threshold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1600" dirty="0"/>
              <a:t>Example: Predicting years of work experience 1,2,3,4,5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23EAA92-3421-4F93-AD06-933D7D1D2121}"/>
              </a:ext>
            </a:extLst>
          </p:cNvPr>
          <p:cNvSpPr txBox="1">
            <a:spLocks/>
          </p:cNvSpPr>
          <p:nvPr/>
        </p:nvSpPr>
        <p:spPr>
          <a:xfrm>
            <a:off x="457200" y="13447"/>
            <a:ext cx="82296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dirty="0"/>
              <a:t>Types of Logistics Regression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773E9E22-225B-4181-BD15-285DE3865A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3067762-B532-407D-A9A6-AF36B47DD3E9}"/>
              </a:ext>
            </a:extLst>
          </p:cNvPr>
          <p:cNvSpPr/>
          <p:nvPr/>
        </p:nvSpPr>
        <p:spPr>
          <a:xfrm>
            <a:off x="457200" y="1445488"/>
            <a:ext cx="32004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Binary Logistic Regression</a:t>
            </a:r>
            <a:endParaRPr lang="en-IN" b="1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30AA440-03A5-4DCC-88F4-0316D8820C8F}"/>
              </a:ext>
            </a:extLst>
          </p:cNvPr>
          <p:cNvSpPr/>
          <p:nvPr/>
        </p:nvSpPr>
        <p:spPr>
          <a:xfrm>
            <a:off x="457200" y="3409678"/>
            <a:ext cx="32004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Multinomial Logistic Regression</a:t>
            </a:r>
            <a:endParaRPr lang="en-IN" b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0370E9A-2B85-488A-B724-23B6FE8A5901}"/>
              </a:ext>
            </a:extLst>
          </p:cNvPr>
          <p:cNvSpPr/>
          <p:nvPr/>
        </p:nvSpPr>
        <p:spPr>
          <a:xfrm>
            <a:off x="457200" y="5474494"/>
            <a:ext cx="32004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Ordinal Logistic Regression</a:t>
            </a:r>
            <a:endParaRPr lang="en-IN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D759461-2D4E-4A70-B69A-25313FBF6E59}"/>
              </a:ext>
            </a:extLst>
          </p:cNvPr>
          <p:cNvSpPr txBox="1"/>
          <p:nvPr/>
        </p:nvSpPr>
        <p:spPr>
          <a:xfrm>
            <a:off x="3733800" y="1371600"/>
            <a:ext cx="2438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/>
              <a:t>DV is dichotomous</a:t>
            </a:r>
            <a:endParaRPr lang="en-IN" sz="16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8021281-7275-4F86-A446-7F09DAEB4BF7}"/>
              </a:ext>
            </a:extLst>
          </p:cNvPr>
          <p:cNvSpPr txBox="1"/>
          <p:nvPr/>
        </p:nvSpPr>
        <p:spPr>
          <a:xfrm>
            <a:off x="3733800" y="3343206"/>
            <a:ext cx="3962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/>
              <a:t>DV is a classificatory variable having more than two categories.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1600" dirty="0"/>
              <a:t>We develop k-1 models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1600" dirty="0"/>
              <a:t>Example: Body type (Ectomorphic, Mesomorphic, Endomorphic)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68141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57200" y="0"/>
            <a:ext cx="82296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Binary Logistic Regression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3581400" y="1676400"/>
            <a:ext cx="1828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What it Does?</a:t>
            </a:r>
          </a:p>
        </p:txBody>
      </p:sp>
      <p:sp>
        <p:nvSpPr>
          <p:cNvPr id="5" name="Rectangle 4"/>
          <p:cNvSpPr/>
          <p:nvPr/>
        </p:nvSpPr>
        <p:spPr>
          <a:xfrm>
            <a:off x="1143000" y="3239869"/>
            <a:ext cx="7315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It develops a predictive model when the dependent variable is dichotomous variable and independent variables are categorical.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57200" y="0"/>
            <a:ext cx="82296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Assumptions about Variables</a:t>
            </a:r>
          </a:p>
        </p:txBody>
      </p:sp>
      <p:sp>
        <p:nvSpPr>
          <p:cNvPr id="3" name="Rectangle 2"/>
          <p:cNvSpPr/>
          <p:nvPr/>
        </p:nvSpPr>
        <p:spPr>
          <a:xfrm>
            <a:off x="838200" y="2047964"/>
            <a:ext cx="23622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Dependent Variable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57600" y="2047964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Dichotomous (1,0)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52600" y="2657564"/>
            <a:ext cx="6477000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 : passing in exam, issuing of credit card, </a:t>
            </a:r>
            <a:r>
              <a:rPr lang="en-US" sz="1600" dirty="0"/>
              <a:t>success in penalty stroke, </a:t>
            </a:r>
          </a:p>
          <a:p>
            <a:r>
              <a:rPr lang="en-US" sz="1600" dirty="0"/>
              <a:t>      winning in match, passing minimum muscular fitness test</a:t>
            </a:r>
          </a:p>
          <a:p>
            <a:pPr>
              <a:spcBef>
                <a:spcPts val="600"/>
              </a:spcBef>
            </a:pPr>
            <a:r>
              <a:rPr lang="en-US" dirty="0"/>
              <a:t>0:  N</a:t>
            </a:r>
            <a:r>
              <a:rPr lang="en-US" sz="1600" dirty="0"/>
              <a:t>on happening of event</a:t>
            </a:r>
          </a:p>
        </p:txBody>
      </p:sp>
      <p:sp>
        <p:nvSpPr>
          <p:cNvPr id="6" name="Rectangle 5"/>
          <p:cNvSpPr/>
          <p:nvPr/>
        </p:nvSpPr>
        <p:spPr>
          <a:xfrm>
            <a:off x="838200" y="4431268"/>
            <a:ext cx="23622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Independent Variable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7600" y="4431268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Continuous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52600" y="5040868"/>
            <a:ext cx="647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Can be ratio, interval, or mix of metric or non-metric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57200" y="0"/>
            <a:ext cx="82296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dirty="0"/>
              <a:t>What we do in Logistic Regression?</a:t>
            </a:r>
          </a:p>
        </p:txBody>
      </p:sp>
      <p:sp>
        <p:nvSpPr>
          <p:cNvPr id="3" name="Rectangle 2"/>
          <p:cNvSpPr/>
          <p:nvPr/>
        </p:nvSpPr>
        <p:spPr>
          <a:xfrm>
            <a:off x="206188" y="3352800"/>
            <a:ext cx="2133600" cy="3048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/>
              <a:t>We develop a </a:t>
            </a:r>
            <a:r>
              <a:rPr lang="en-US" b="1" dirty="0">
                <a:solidFill>
                  <a:srgbClr val="C00000"/>
                </a:solidFill>
              </a:rPr>
              <a:t>model </a:t>
            </a:r>
            <a:r>
              <a:rPr lang="en-US" dirty="0"/>
              <a:t> </a:t>
            </a:r>
          </a:p>
        </p:txBody>
      </p:sp>
      <p:cxnSp>
        <p:nvCxnSpPr>
          <p:cNvPr id="7" name="Straight Arrow Connector 6"/>
          <p:cNvCxnSpPr>
            <a:stCxn id="3" idx="3"/>
          </p:cNvCxnSpPr>
          <p:nvPr/>
        </p:nvCxnSpPr>
        <p:spPr>
          <a:xfrm>
            <a:off x="2339788" y="3505200"/>
            <a:ext cx="15240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090308" y="3260176"/>
            <a:ext cx="3924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for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859741" y="3464859"/>
            <a:ext cx="990600" cy="304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predicting</a:t>
            </a:r>
          </a:p>
        </p:txBody>
      </p:sp>
      <p:sp>
        <p:nvSpPr>
          <p:cNvPr id="10" name="Snip Single Corner Rectangle 9"/>
          <p:cNvSpPr/>
          <p:nvPr/>
        </p:nvSpPr>
        <p:spPr>
          <a:xfrm>
            <a:off x="3872753" y="2909047"/>
            <a:ext cx="2514600" cy="1219200"/>
          </a:xfrm>
          <a:prstGeom prst="snip1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>
                <a:solidFill>
                  <a:srgbClr val="C00000"/>
                </a:solidFill>
              </a:rPr>
              <a:t>Probability, </a:t>
            </a:r>
            <a:r>
              <a:rPr lang="en-US" b="1" dirty="0">
                <a:solidFill>
                  <a:srgbClr val="C00000"/>
                </a:solidFill>
              </a:rPr>
              <a:t>p </a:t>
            </a:r>
          </a:p>
          <a:p>
            <a:r>
              <a:rPr lang="en-US" sz="1600" dirty="0"/>
              <a:t>(dependent variable takes value 1 rather than 0)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6400800" y="3505200"/>
            <a:ext cx="1295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719064" y="3260176"/>
            <a:ext cx="6992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on the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92153" y="3464859"/>
            <a:ext cx="990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basis of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723094" y="3249706"/>
            <a:ext cx="1143000" cy="5334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rgbClr val="C00000"/>
                </a:solidFill>
              </a:rPr>
              <a:t>Independent variables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57200" y="13447"/>
            <a:ext cx="82296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dirty="0"/>
              <a:t>Predicting probability p </a:t>
            </a:r>
          </a:p>
        </p:txBody>
      </p:sp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0481" name="Object 1"/>
          <p:cNvGraphicFramePr>
            <a:graphicFrameLocks noChangeAspect="1"/>
          </p:cNvGraphicFramePr>
          <p:nvPr/>
        </p:nvGraphicFramePr>
        <p:xfrm>
          <a:off x="2971800" y="1981200"/>
          <a:ext cx="298450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235200" imgH="228600" progId="Equation.3">
                  <p:embed/>
                </p:oleObj>
              </mc:Choice>
              <mc:Fallback>
                <p:oleObj name="Equation" r:id="rId2" imgW="2235200" imgH="228600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1981200"/>
                        <a:ext cx="2984500" cy="304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5800" y="3239869"/>
            <a:ext cx="32004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Can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sz="2800" b="1" dirty="0">
                <a:solidFill>
                  <a:srgbClr val="FFC000"/>
                </a:solidFill>
              </a:rPr>
              <a:t>p</a:t>
            </a:r>
            <a:r>
              <a:rPr lang="en-US" dirty="0">
                <a:solidFill>
                  <a:srgbClr val="FFC000"/>
                </a:solidFill>
              </a:rPr>
              <a:t> </a:t>
            </a:r>
            <a:r>
              <a:rPr lang="en-US" dirty="0"/>
              <a:t>be the linear function of independent variables 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48200" y="3245258"/>
            <a:ext cx="4038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Due to large number of IVs the p may exceed 1 which is not permissible.</a:t>
            </a:r>
          </a:p>
          <a:p>
            <a:endParaRPr lang="en-US" dirty="0"/>
          </a:p>
        </p:txBody>
      </p:sp>
      <p:sp>
        <p:nvSpPr>
          <p:cNvPr id="9" name="Striped Right Arrow 8"/>
          <p:cNvSpPr/>
          <p:nvPr/>
        </p:nvSpPr>
        <p:spPr>
          <a:xfrm>
            <a:off x="3913094" y="3451412"/>
            <a:ext cx="609600" cy="22860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505200" y="4857690"/>
            <a:ext cx="1600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What to do ?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57200" y="13447"/>
            <a:ext cx="82296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85000" lnSpcReduction="10000"/>
          </a:bodyPr>
          <a:lstStyle/>
          <a:p>
            <a:r>
              <a:rPr lang="en-US" sz="3600" dirty="0"/>
              <a:t>Predicting the probability p in Logistic Regression?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733800" y="1066800"/>
            <a:ext cx="1371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Instead of </a:t>
            </a:r>
            <a:r>
              <a:rPr lang="en-US" sz="2000" b="1" dirty="0"/>
              <a:t>p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 rot="5400000">
            <a:off x="4138659" y="1790700"/>
            <a:ext cx="533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276600" y="2209800"/>
            <a:ext cx="25146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Log(Odds)</a:t>
            </a:r>
            <a:r>
              <a:rPr lang="en-US" dirty="0"/>
              <a:t> is predicted </a:t>
            </a:r>
          </a:p>
          <a:p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>
          <a:xfrm rot="5400000">
            <a:off x="4138659" y="2932906"/>
            <a:ext cx="533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464859" y="3352800"/>
            <a:ext cx="1905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On the basis of IVs </a:t>
            </a:r>
          </a:p>
        </p:txBody>
      </p:sp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9457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06398736"/>
              </p:ext>
            </p:extLst>
          </p:nvPr>
        </p:nvGraphicFramePr>
        <p:xfrm>
          <a:off x="3581400" y="4343400"/>
          <a:ext cx="22098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651000" imgH="457200" progId="Equation.3">
                  <p:embed/>
                </p:oleObj>
              </mc:Choice>
              <mc:Fallback>
                <p:oleObj name="Equation" r:id="rId2" imgW="1651000" imgH="457200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1400" y="4343400"/>
                        <a:ext cx="2209800" cy="6096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3" name="Straight Arrow Connector 12"/>
          <p:cNvCxnSpPr/>
          <p:nvPr/>
        </p:nvCxnSpPr>
        <p:spPr>
          <a:xfrm flipV="1">
            <a:off x="2514600" y="4953000"/>
            <a:ext cx="1143000" cy="457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595718" y="5410200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Log(Odds) or </a:t>
            </a:r>
            <a:r>
              <a:rPr lang="en-US" dirty="0" err="1"/>
              <a:t>Logit</a:t>
            </a:r>
            <a:endParaRPr lang="en-US" dirty="0"/>
          </a:p>
        </p:txBody>
      </p:sp>
      <p:sp>
        <p:nvSpPr>
          <p:cNvPr id="15" name="Rounded Rectangle 14"/>
          <p:cNvSpPr/>
          <p:nvPr/>
        </p:nvSpPr>
        <p:spPr>
          <a:xfrm>
            <a:off x="1219200" y="6019800"/>
            <a:ext cx="70866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Probability, p is predicted by knowing Log(Odds)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57200" y="13447"/>
            <a:ext cx="82296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dirty="0"/>
              <a:t>Predicting </a:t>
            </a:r>
            <a:r>
              <a:rPr lang="en-US" sz="4000" b="1" dirty="0"/>
              <a:t>p</a:t>
            </a:r>
            <a:r>
              <a:rPr lang="en-US" sz="3600" dirty="0"/>
              <a:t> with Log(Odds)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8433" name="Object 1"/>
          <p:cNvGraphicFramePr>
            <a:graphicFrameLocks noChangeAspect="1"/>
          </p:cNvGraphicFramePr>
          <p:nvPr/>
        </p:nvGraphicFramePr>
        <p:xfrm>
          <a:off x="2971800" y="1981200"/>
          <a:ext cx="2486025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651000" imgH="457200" progId="Equation.3">
                  <p:embed/>
                </p:oleObj>
              </mc:Choice>
              <mc:Fallback>
                <p:oleObj name="Equation" r:id="rId2" imgW="1651000" imgH="457200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1981200"/>
                        <a:ext cx="2486025" cy="685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8435" name="Object 3"/>
          <p:cNvGraphicFramePr>
            <a:graphicFrameLocks noChangeAspect="1"/>
          </p:cNvGraphicFramePr>
          <p:nvPr/>
        </p:nvGraphicFramePr>
        <p:xfrm>
          <a:off x="3441700" y="3048000"/>
          <a:ext cx="16637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130300" imgH="419100" progId="Equation.3">
                  <p:embed/>
                </p:oleObj>
              </mc:Choice>
              <mc:Fallback>
                <p:oleObj name="Equation" r:id="rId4" imgW="1130300" imgH="4191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41700" y="3048000"/>
                        <a:ext cx="1663700" cy="609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3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8437" name="Object 5"/>
          <p:cNvGraphicFramePr>
            <a:graphicFrameLocks noChangeAspect="1"/>
          </p:cNvGraphicFramePr>
          <p:nvPr/>
        </p:nvGraphicFramePr>
        <p:xfrm>
          <a:off x="3310647" y="4048125"/>
          <a:ext cx="1966203" cy="60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346200" imgH="419100" progId="Equation.3">
                  <p:embed/>
                </p:oleObj>
              </mc:Choice>
              <mc:Fallback>
                <p:oleObj name="Equation" r:id="rId6" imgW="1346200" imgH="4191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10647" y="4048125"/>
                        <a:ext cx="1966203" cy="600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ounded Rectangle 10"/>
          <p:cNvSpPr/>
          <p:nvPr/>
        </p:nvSpPr>
        <p:spPr>
          <a:xfrm>
            <a:off x="1219200" y="5410200"/>
            <a:ext cx="7086600" cy="6096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By knowing </a:t>
            </a:r>
            <a:r>
              <a:rPr lang="en-US" sz="2400" b="1" dirty="0">
                <a:solidFill>
                  <a:schemeClr val="tx1"/>
                </a:solidFill>
              </a:rPr>
              <a:t>z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/>
              <a:t>the probability </a:t>
            </a:r>
            <a:r>
              <a:rPr lang="en-US" sz="2400" b="1" dirty="0">
                <a:solidFill>
                  <a:srgbClr val="C00000"/>
                </a:solidFill>
              </a:rPr>
              <a:t>  </a:t>
            </a:r>
            <a:r>
              <a:rPr lang="en-US" sz="2000" dirty="0"/>
              <a:t> can be estimated</a:t>
            </a:r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/>
        </p:nvGraphicFramePr>
        <p:xfrm>
          <a:off x="5215965" y="5513294"/>
          <a:ext cx="392044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26720" imgH="215640" progId="Equation.3">
                  <p:embed/>
                </p:oleObj>
              </mc:Choice>
              <mc:Fallback>
                <p:oleObj name="Equation" r:id="rId8" imgW="126720" imgH="21564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15965" y="5513294"/>
                        <a:ext cx="392044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57200" y="13447"/>
            <a:ext cx="82296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dirty="0"/>
              <a:t>Advantage of using Log(Odds) function</a:t>
            </a:r>
          </a:p>
        </p:txBody>
      </p:sp>
      <p:graphicFrame>
        <p:nvGraphicFramePr>
          <p:cNvPr id="17409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5623138"/>
              </p:ext>
            </p:extLst>
          </p:nvPr>
        </p:nvGraphicFramePr>
        <p:xfrm>
          <a:off x="1219200" y="1247404"/>
          <a:ext cx="2404353" cy="7337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346200" imgH="419100" progId="Equation.3">
                  <p:embed/>
                </p:oleObj>
              </mc:Choice>
              <mc:Fallback>
                <p:oleObj name="Equation" r:id="rId2" imgW="1346200" imgH="419100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1247404"/>
                        <a:ext cx="2404353" cy="73379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64559405"/>
              </p:ext>
            </p:extLst>
          </p:nvPr>
        </p:nvGraphicFramePr>
        <p:xfrm>
          <a:off x="1221961" y="2131044"/>
          <a:ext cx="911639" cy="3835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533160" imgH="215640" progId="Equation.3">
                  <p:embed/>
                </p:oleObj>
              </mc:Choice>
              <mc:Fallback>
                <p:oleObj name="Equation" r:id="rId4" imgW="533160" imgH="2156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21961" y="2131044"/>
                        <a:ext cx="911639" cy="38355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31588328"/>
              </p:ext>
            </p:extLst>
          </p:nvPr>
        </p:nvGraphicFramePr>
        <p:xfrm>
          <a:off x="6273800" y="2209800"/>
          <a:ext cx="218440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638000" imgH="228600" progId="Equation.3">
                  <p:embed/>
                </p:oleObj>
              </mc:Choice>
              <mc:Fallback>
                <p:oleObj name="Equation" r:id="rId6" imgW="1638000" imgH="22860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73800" y="2209800"/>
                        <a:ext cx="2184400" cy="3048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2" name="Straight Connector 21"/>
          <p:cNvCxnSpPr/>
          <p:nvPr/>
        </p:nvCxnSpPr>
        <p:spPr>
          <a:xfrm>
            <a:off x="2553930" y="5017738"/>
            <a:ext cx="3886200" cy="1588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12"/>
          <p:cNvSpPr txBox="1"/>
          <p:nvPr/>
        </p:nvSpPr>
        <p:spPr>
          <a:xfrm>
            <a:off x="2477730" y="4953206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- </a:t>
            </a:r>
            <a:endParaRPr lang="en-US" sz="1200" dirty="0"/>
          </a:p>
        </p:txBody>
      </p:sp>
      <p:sp>
        <p:nvSpPr>
          <p:cNvPr id="24" name="TextBox 18"/>
          <p:cNvSpPr txBox="1"/>
          <p:nvPr/>
        </p:nvSpPr>
        <p:spPr>
          <a:xfrm>
            <a:off x="4365522" y="5030026"/>
            <a:ext cx="381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0</a:t>
            </a:r>
          </a:p>
        </p:txBody>
      </p:sp>
      <p:sp>
        <p:nvSpPr>
          <p:cNvPr id="25" name="TextBox 19"/>
          <p:cNvSpPr txBox="1"/>
          <p:nvPr/>
        </p:nvSpPr>
        <p:spPr>
          <a:xfrm>
            <a:off x="4154130" y="2734198"/>
            <a:ext cx="533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     1</a:t>
            </a:r>
          </a:p>
        </p:txBody>
      </p:sp>
      <p:sp>
        <p:nvSpPr>
          <p:cNvPr id="26" name="TextBox 20"/>
          <p:cNvSpPr txBox="1"/>
          <p:nvPr/>
        </p:nvSpPr>
        <p:spPr>
          <a:xfrm>
            <a:off x="4191000" y="3767399"/>
            <a:ext cx="533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0.5</a:t>
            </a:r>
          </a:p>
        </p:txBody>
      </p:sp>
      <p:pic>
        <p:nvPicPr>
          <p:cNvPr id="27" name="Object 4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706330" y="5101538"/>
            <a:ext cx="152400" cy="12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" name="TextBox 12"/>
          <p:cNvSpPr txBox="1"/>
          <p:nvPr/>
        </p:nvSpPr>
        <p:spPr>
          <a:xfrm>
            <a:off x="6132870" y="4967438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+ </a:t>
            </a:r>
            <a:endParaRPr lang="en-US" sz="1200" dirty="0"/>
          </a:p>
        </p:txBody>
      </p:sp>
      <p:pic>
        <p:nvPicPr>
          <p:cNvPr id="29" name="Object 5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360755" y="5114453"/>
            <a:ext cx="152400" cy="12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30" name="Straight Arrow Connector 29"/>
          <p:cNvCxnSpPr/>
          <p:nvPr/>
        </p:nvCxnSpPr>
        <p:spPr>
          <a:xfrm>
            <a:off x="4001730" y="5335385"/>
            <a:ext cx="11430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26"/>
          <p:cNvSpPr txBox="1"/>
          <p:nvPr/>
        </p:nvSpPr>
        <p:spPr>
          <a:xfrm>
            <a:off x="4458930" y="5285601"/>
            <a:ext cx="457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z</a:t>
            </a:r>
          </a:p>
        </p:txBody>
      </p:sp>
      <p:cxnSp>
        <p:nvCxnSpPr>
          <p:cNvPr id="32" name="Straight Arrow Connector 31"/>
          <p:cNvCxnSpPr/>
          <p:nvPr/>
        </p:nvCxnSpPr>
        <p:spPr>
          <a:xfrm rot="5400000" flipH="1" flipV="1">
            <a:off x="4444176" y="4601186"/>
            <a:ext cx="4572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29"/>
          <p:cNvSpPr txBox="1"/>
          <p:nvPr/>
        </p:nvSpPr>
        <p:spPr>
          <a:xfrm>
            <a:off x="4648200" y="4524986"/>
            <a:ext cx="533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p</a:t>
            </a:r>
          </a:p>
        </p:txBody>
      </p:sp>
      <p:sp>
        <p:nvSpPr>
          <p:cNvPr id="34" name="Freeform 33"/>
          <p:cNvSpPr/>
          <p:nvPr/>
        </p:nvSpPr>
        <p:spPr>
          <a:xfrm>
            <a:off x="2802194" y="2984853"/>
            <a:ext cx="3480619" cy="2025445"/>
          </a:xfrm>
          <a:custGeom>
            <a:avLst/>
            <a:gdLst>
              <a:gd name="connsiteX0" fmla="*/ 0 w 3480619"/>
              <a:gd name="connsiteY0" fmla="*/ 1991032 h 2025445"/>
              <a:gd name="connsiteX1" fmla="*/ 855406 w 3480619"/>
              <a:gd name="connsiteY1" fmla="*/ 1858297 h 2025445"/>
              <a:gd name="connsiteX2" fmla="*/ 1784554 w 3480619"/>
              <a:gd name="connsiteY2" fmla="*/ 988142 h 2025445"/>
              <a:gd name="connsiteX3" fmla="*/ 2669458 w 3480619"/>
              <a:gd name="connsiteY3" fmla="*/ 162232 h 2025445"/>
              <a:gd name="connsiteX4" fmla="*/ 3480619 w 3480619"/>
              <a:gd name="connsiteY4" fmla="*/ 14748 h 2025445"/>
              <a:gd name="connsiteX5" fmla="*/ 3480619 w 3480619"/>
              <a:gd name="connsiteY5" fmla="*/ 14748 h 20254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480619" h="2025445">
                <a:moveTo>
                  <a:pt x="0" y="1991032"/>
                </a:moveTo>
                <a:cubicBezTo>
                  <a:pt x="278990" y="2008238"/>
                  <a:pt x="557980" y="2025445"/>
                  <a:pt x="855406" y="1858297"/>
                </a:cubicBezTo>
                <a:cubicBezTo>
                  <a:pt x="1152832" y="1691149"/>
                  <a:pt x="1784554" y="988142"/>
                  <a:pt x="1784554" y="988142"/>
                </a:cubicBezTo>
                <a:cubicBezTo>
                  <a:pt x="2086896" y="705465"/>
                  <a:pt x="2386781" y="324464"/>
                  <a:pt x="2669458" y="162232"/>
                </a:cubicBezTo>
                <a:cubicBezTo>
                  <a:pt x="2952135" y="0"/>
                  <a:pt x="3480619" y="14748"/>
                  <a:pt x="3480619" y="14748"/>
                </a:cubicBezTo>
                <a:lnTo>
                  <a:pt x="3480619" y="14748"/>
                </a:ln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 rot="5400000">
            <a:off x="3544094" y="3985843"/>
            <a:ext cx="20574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2549235" y="3994411"/>
            <a:ext cx="3886200" cy="1588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2549235" y="2948391"/>
            <a:ext cx="3886200" cy="1588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1066800" y="6248400"/>
            <a:ext cx="7010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</a:rPr>
              <a:t>Whatever may be the value of Z, the p will vary between 0 and 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>
            <a:spLocks/>
          </p:cNvSpPr>
          <p:nvPr/>
        </p:nvSpPr>
        <p:spPr>
          <a:xfrm>
            <a:off x="533400" y="13447"/>
            <a:ext cx="80010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b="1" dirty="0"/>
              <a:t>Regression analysis Vs Logistic regression</a:t>
            </a:r>
            <a:endParaRPr lang="en-US" sz="3600" dirty="0"/>
          </a:p>
        </p:txBody>
      </p:sp>
      <p:sp>
        <p:nvSpPr>
          <p:cNvPr id="18" name="Rectangle 17"/>
          <p:cNvSpPr/>
          <p:nvPr/>
        </p:nvSpPr>
        <p:spPr>
          <a:xfrm>
            <a:off x="685800" y="1676400"/>
            <a:ext cx="23622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Simple Regression</a:t>
            </a:r>
          </a:p>
        </p:txBody>
      </p:sp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6385" name="Object 1"/>
          <p:cNvGraphicFramePr>
            <a:graphicFrameLocks noChangeAspect="1"/>
          </p:cNvGraphicFramePr>
          <p:nvPr/>
        </p:nvGraphicFramePr>
        <p:xfrm>
          <a:off x="1371600" y="2438400"/>
          <a:ext cx="107950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812447" imgH="228501" progId="Equation.3">
                  <p:embed/>
                </p:oleObj>
              </mc:Choice>
              <mc:Fallback>
                <p:oleObj name="Equation" r:id="rId2" imgW="812447" imgH="228501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2438400"/>
                        <a:ext cx="1079500" cy="304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609600" y="3276600"/>
            <a:ext cx="320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For each unit increase in x, the y increases by b</a:t>
            </a:r>
            <a:r>
              <a:rPr lang="en-US" baseline="-25000" dirty="0"/>
              <a:t>1</a:t>
            </a:r>
            <a:r>
              <a:rPr lang="en-US" dirty="0"/>
              <a:t> units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219200" y="4114800"/>
            <a:ext cx="1833772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Example: </a:t>
            </a:r>
            <a:r>
              <a:rPr lang="en-US" dirty="0"/>
              <a:t>y= 2+3x</a:t>
            </a:r>
          </a:p>
          <a:p>
            <a:pPr algn="ctr"/>
            <a:endParaRPr lang="en-US" dirty="0"/>
          </a:p>
          <a:p>
            <a:pPr marL="342900" defTabSz="1028700">
              <a:tabLst>
                <a:tab pos="1028700" algn="l"/>
              </a:tabLst>
            </a:pPr>
            <a:r>
              <a:rPr lang="en-US" dirty="0"/>
              <a:t>x	y</a:t>
            </a:r>
          </a:p>
          <a:p>
            <a:pPr marL="342900" defTabSz="1028700">
              <a:tabLst>
                <a:tab pos="1028700" algn="l"/>
              </a:tabLst>
            </a:pPr>
            <a:r>
              <a:rPr lang="en-US" dirty="0"/>
              <a:t>1	5</a:t>
            </a:r>
          </a:p>
          <a:p>
            <a:pPr marL="342900" defTabSz="1028700">
              <a:tabLst>
                <a:tab pos="1028700" algn="l"/>
              </a:tabLst>
            </a:pPr>
            <a:r>
              <a:rPr lang="en-US" dirty="0"/>
              <a:t>2	8</a:t>
            </a:r>
          </a:p>
          <a:p>
            <a:pPr marL="342900" defTabSz="1028700">
              <a:tabLst>
                <a:tab pos="1028700" algn="l"/>
              </a:tabLst>
            </a:pPr>
            <a:r>
              <a:rPr lang="en-US" dirty="0"/>
              <a:t>3	11</a:t>
            </a:r>
          </a:p>
          <a:p>
            <a:pPr marL="342900" defTabSz="1028700">
              <a:tabLst>
                <a:tab pos="1028700" algn="l"/>
              </a:tabLst>
            </a:pPr>
            <a:r>
              <a:rPr lang="en-US" dirty="0"/>
              <a:t>4	14</a:t>
            </a:r>
          </a:p>
          <a:p>
            <a:endParaRPr lang="en-US" dirty="0"/>
          </a:p>
        </p:txBody>
      </p:sp>
      <p:sp>
        <p:nvSpPr>
          <p:cNvPr id="25" name="Rectangle 24"/>
          <p:cNvSpPr/>
          <p:nvPr/>
        </p:nvSpPr>
        <p:spPr>
          <a:xfrm>
            <a:off x="5486400" y="1676400"/>
            <a:ext cx="23622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Logistic Regression</a:t>
            </a:r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6388" name="Object 4"/>
          <p:cNvGraphicFramePr>
            <a:graphicFrameLocks noChangeAspect="1"/>
          </p:cNvGraphicFramePr>
          <p:nvPr/>
        </p:nvGraphicFramePr>
        <p:xfrm>
          <a:off x="5434012" y="2362200"/>
          <a:ext cx="2566988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197100" imgH="457200" progId="Equation.3">
                  <p:embed/>
                </p:oleObj>
              </mc:Choice>
              <mc:Fallback>
                <p:oleObj name="Equation" r:id="rId4" imgW="2197100" imgH="4572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34012" y="2362200"/>
                        <a:ext cx="2566988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TextBox 28"/>
          <p:cNvSpPr txBox="1"/>
          <p:nvPr/>
        </p:nvSpPr>
        <p:spPr>
          <a:xfrm>
            <a:off x="5257800" y="3375124"/>
            <a:ext cx="3352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For each unit increase in x, the Log(Odds) increases by ‘b</a:t>
            </a:r>
            <a:r>
              <a:rPr lang="en-US" baseline="-25000" dirty="0"/>
              <a:t>1</a:t>
            </a:r>
            <a:r>
              <a:rPr lang="en-US" dirty="0"/>
              <a:t>’ units.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Or</a:t>
            </a:r>
          </a:p>
          <a:p>
            <a:endParaRPr lang="en-US" dirty="0"/>
          </a:p>
        </p:txBody>
      </p:sp>
      <p:sp>
        <p:nvSpPr>
          <p:cNvPr id="16391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6390" name="Object 6"/>
          <p:cNvGraphicFramePr>
            <a:graphicFrameLocks noChangeAspect="1"/>
          </p:cNvGraphicFramePr>
          <p:nvPr/>
        </p:nvGraphicFramePr>
        <p:xfrm>
          <a:off x="5333999" y="4837212"/>
          <a:ext cx="1347441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825500" imgH="431800" progId="Equation.3">
                  <p:embed/>
                </p:oleObj>
              </mc:Choice>
              <mc:Fallback>
                <p:oleObj name="Equation" r:id="rId6" imgW="825500" imgH="43180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3999" y="4837212"/>
                        <a:ext cx="1347441" cy="542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3" name="Straight Arrow Connector 32"/>
          <p:cNvCxnSpPr/>
          <p:nvPr/>
        </p:nvCxnSpPr>
        <p:spPr>
          <a:xfrm>
            <a:off x="6781800" y="5065812"/>
            <a:ext cx="7620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7696200" y="4746724"/>
            <a:ext cx="1676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increases by Exp(b</a:t>
            </a:r>
            <a:r>
              <a:rPr lang="en-US" baseline="-25000" dirty="0"/>
              <a:t>1</a:t>
            </a:r>
            <a:r>
              <a:rPr lang="en-US" dirty="0"/>
              <a:t>)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533400" y="13447"/>
            <a:ext cx="80010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b="1" dirty="0"/>
              <a:t>Application of Logistics Regression</a:t>
            </a:r>
            <a:endParaRPr lang="en-US" sz="3600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066800" y="3239869"/>
            <a:ext cx="7239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Wingdings" pitchFamily="2" charset="2"/>
              <a:buChar char="Ø"/>
            </a:pPr>
            <a:r>
              <a:rPr lang="en-US" dirty="0"/>
              <a:t>Predicting success in penalty kick in hockey on the basis of IVs such as speed of the hit, player’s height, accuracy, arm strength and eye hand coordination etc.  </a:t>
            </a:r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066800" y="4306669"/>
            <a:ext cx="7239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Wingdings" pitchFamily="2" charset="2"/>
              <a:buChar char="Ø"/>
            </a:pPr>
            <a:r>
              <a:rPr lang="en-US" dirty="0"/>
              <a:t>Predicting winning in football match on the basis of IVs like number of passes, number of turnovers, penalty yardage, fouls committed etc. </a:t>
            </a:r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066800" y="5068669"/>
            <a:ext cx="7239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Wingdings" pitchFamily="2" charset="2"/>
              <a:buChar char="Ø"/>
            </a:pPr>
            <a:r>
              <a:rPr lang="en-US" dirty="0"/>
              <a:t>Finding likelihood of a particular horse finishing first in a specific race.</a:t>
            </a:r>
          </a:p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5E26175-8F52-4450-A429-5848098C137B}"/>
              </a:ext>
            </a:extLst>
          </p:cNvPr>
          <p:cNvSpPr txBox="1"/>
          <p:nvPr/>
        </p:nvSpPr>
        <p:spPr>
          <a:xfrm>
            <a:off x="1066800" y="1639669"/>
            <a:ext cx="7239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Wingdings" pitchFamily="2" charset="2"/>
              <a:buChar char="Ø"/>
            </a:pPr>
            <a:r>
              <a:rPr lang="en-US" dirty="0"/>
              <a:t>Predicting success in exam</a:t>
            </a:r>
          </a:p>
          <a:p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F1BBACC-EBE3-4239-A21D-79677DC846A4}"/>
              </a:ext>
            </a:extLst>
          </p:cNvPr>
          <p:cNvSpPr txBox="1"/>
          <p:nvPr/>
        </p:nvSpPr>
        <p:spPr>
          <a:xfrm>
            <a:off x="1066800" y="2175807"/>
            <a:ext cx="7239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Wingdings" pitchFamily="2" charset="2"/>
              <a:buChar char="Ø"/>
            </a:pPr>
            <a:r>
              <a:rPr lang="en-US" dirty="0"/>
              <a:t>Predicting obesity</a:t>
            </a:r>
          </a:p>
          <a:p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D5293CA-7CF1-416E-8307-8D2C07DDC077}"/>
              </a:ext>
            </a:extLst>
          </p:cNvPr>
          <p:cNvSpPr txBox="1"/>
          <p:nvPr/>
        </p:nvSpPr>
        <p:spPr>
          <a:xfrm>
            <a:off x="1066800" y="2706469"/>
            <a:ext cx="7239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Wingdings" pitchFamily="2" charset="2"/>
              <a:buChar char="Ø"/>
            </a:pPr>
            <a:r>
              <a:rPr lang="en-US" dirty="0"/>
              <a:t>Predicting health status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sz="3600" b="1" dirty="0"/>
              <a:t>Assumptions in Logistics Regression </a:t>
            </a:r>
            <a:endParaRPr lang="en-US" sz="3600" dirty="0"/>
          </a:p>
        </p:txBody>
      </p:sp>
      <p:sp>
        <p:nvSpPr>
          <p:cNvPr id="11" name="TextBox 10"/>
          <p:cNvSpPr txBox="1"/>
          <p:nvPr/>
        </p:nvSpPr>
        <p:spPr>
          <a:xfrm>
            <a:off x="1411941" y="5334000"/>
            <a:ext cx="5925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dirty="0"/>
              <a:t>At least 10 sample per independent variable required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9E2E5BD-548E-4099-8246-E36D8BE9C28C}"/>
              </a:ext>
            </a:extLst>
          </p:cNvPr>
          <p:cNvSpPr txBox="1"/>
          <p:nvPr/>
        </p:nvSpPr>
        <p:spPr>
          <a:xfrm>
            <a:off x="2590800" y="838200"/>
            <a:ext cx="3886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C000"/>
                </a:solidFill>
              </a:rPr>
              <a:t>More Flexible Technique</a:t>
            </a:r>
            <a:endParaRPr lang="en-IN" sz="2000" dirty="0">
              <a:solidFill>
                <a:srgbClr val="FFC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5A7CA05-D359-4E68-B458-914202F135CA}"/>
              </a:ext>
            </a:extLst>
          </p:cNvPr>
          <p:cNvSpPr txBox="1"/>
          <p:nvPr/>
        </p:nvSpPr>
        <p:spPr>
          <a:xfrm>
            <a:off x="1389530" y="3886200"/>
            <a:ext cx="6781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dirty="0"/>
              <a:t>Makes no assumption about the nature of relationship between IVs and DV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6B33009-B9C4-4F7D-B1A8-B2F87FB1BF0C}"/>
              </a:ext>
            </a:extLst>
          </p:cNvPr>
          <p:cNvSpPr txBox="1"/>
          <p:nvPr/>
        </p:nvSpPr>
        <p:spPr>
          <a:xfrm>
            <a:off x="1411940" y="4648200"/>
            <a:ext cx="64962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dirty="0"/>
              <a:t>IVs are not required to be normally distributed but the power of analysis increases if IVs are normally distributed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7F5C8C-C183-4DEB-A13C-877CB3640824}"/>
              </a:ext>
            </a:extLst>
          </p:cNvPr>
          <p:cNvSpPr txBox="1"/>
          <p:nvPr/>
        </p:nvSpPr>
        <p:spPr>
          <a:xfrm>
            <a:off x="1371600" y="1639669"/>
            <a:ext cx="6477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The DV should be binary for binary logistics and multiclass classification  for multinomial logistic regression</a:t>
            </a:r>
            <a:endParaRPr lang="en-IN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7EDCE85-CEFA-4AC8-8B5B-7838D0EDDCF6}"/>
              </a:ext>
            </a:extLst>
          </p:cNvPr>
          <p:cNvSpPr txBox="1"/>
          <p:nvPr/>
        </p:nvSpPr>
        <p:spPr>
          <a:xfrm>
            <a:off x="1371600" y="2297668"/>
            <a:ext cx="609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Logistic Regression assumes a linear relationship between the continuous IVs and the link function (logit)</a:t>
            </a:r>
            <a:endParaRPr lang="en-IN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EEAAAA1-4052-4723-9F4C-D553FEC0746B}"/>
              </a:ext>
            </a:extLst>
          </p:cNvPr>
          <p:cNvSpPr txBox="1"/>
          <p:nvPr/>
        </p:nvSpPr>
        <p:spPr>
          <a:xfrm>
            <a:off x="1371600" y="2983468"/>
            <a:ext cx="579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Independence of observation. No repeated measures.</a:t>
            </a:r>
            <a:endParaRPr lang="en-IN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351D7FB-A1E1-29BB-10C0-F6B25F9A451B}"/>
              </a:ext>
            </a:extLst>
          </p:cNvPr>
          <p:cNvSpPr txBox="1"/>
          <p:nvPr/>
        </p:nvSpPr>
        <p:spPr>
          <a:xfrm>
            <a:off x="1389530" y="3429000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dirty="0"/>
              <a:t>No multicollinearity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br>
              <a:rPr lang="en-US" sz="3600" b="1" dirty="0"/>
            </a:br>
            <a:r>
              <a:rPr lang="en-US" sz="4000" b="1" dirty="0"/>
              <a:t>Steps in Logistic Regression </a:t>
            </a:r>
            <a:br>
              <a:rPr lang="en-US" sz="3600" dirty="0"/>
            </a:br>
            <a:r>
              <a:rPr lang="en-US" sz="3600" b="1" dirty="0"/>
              <a:t> </a:t>
            </a:r>
            <a:endParaRPr lang="en-US" sz="3600" dirty="0"/>
          </a:p>
        </p:txBody>
      </p:sp>
      <p:sp>
        <p:nvSpPr>
          <p:cNvPr id="7" name="Rounded Rectangle 6"/>
          <p:cNvSpPr/>
          <p:nvPr/>
        </p:nvSpPr>
        <p:spPr>
          <a:xfrm>
            <a:off x="2362200" y="2191434"/>
            <a:ext cx="3886200" cy="4572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b="1" dirty="0"/>
              <a:t>1. Define code dependent variable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667000" y="2673459"/>
            <a:ext cx="2438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1 : occurrence of an event </a:t>
            </a:r>
          </a:p>
          <a:p>
            <a:r>
              <a:rPr lang="en-US" sz="1600" dirty="0"/>
              <a:t>0 : otherwise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362200" y="3563034"/>
            <a:ext cx="3886200" cy="4572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b="1" dirty="0"/>
              <a:t>2. Define Code for categorical IVs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667000" y="4045059"/>
            <a:ext cx="4648200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Code may be 0,1,2 or any sequence</a:t>
            </a:r>
          </a:p>
          <a:p>
            <a:pPr>
              <a:spcBef>
                <a:spcPts val="600"/>
              </a:spcBef>
            </a:pPr>
            <a:r>
              <a:rPr lang="en-US" sz="1600" b="1" i="1" dirty="0"/>
              <a:t>Lowest code is selected as reference category in SPSS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sz="3600" b="1" dirty="0"/>
              <a:t>Steps in Logistic Regression </a:t>
            </a:r>
            <a:endParaRPr lang="en-US" sz="3600" dirty="0"/>
          </a:p>
        </p:txBody>
      </p:sp>
      <p:sp>
        <p:nvSpPr>
          <p:cNvPr id="5" name="Rounded Rectangle 4"/>
          <p:cNvSpPr/>
          <p:nvPr/>
        </p:nvSpPr>
        <p:spPr>
          <a:xfrm>
            <a:off x="1905000" y="1730514"/>
            <a:ext cx="5181600" cy="4572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en-US" sz="2000" b="1" dirty="0"/>
              <a:t>3. Use SPSS/R to generate the following output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2411611"/>
            <a:ext cx="510540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spcBef>
                <a:spcPts val="600"/>
              </a:spcBef>
              <a:buFont typeface="+mj-lt"/>
              <a:buAutoNum type="alphaLcPeriod"/>
            </a:pPr>
            <a:r>
              <a:rPr lang="en-US" dirty="0"/>
              <a:t>Coding of dependent and independent variables</a:t>
            </a:r>
          </a:p>
          <a:p>
            <a:pPr marL="342900" lvl="0" indent="-342900">
              <a:spcBef>
                <a:spcPts val="600"/>
              </a:spcBef>
              <a:buFont typeface="+mj-lt"/>
              <a:buAutoNum type="alphaLcPeriod"/>
            </a:pPr>
            <a:r>
              <a:rPr lang="en-US" dirty="0"/>
              <a:t>Omnibus Tests of Model Coefficients</a:t>
            </a:r>
          </a:p>
          <a:p>
            <a:pPr marL="342900" lvl="0" indent="-342900">
              <a:spcBef>
                <a:spcPts val="600"/>
              </a:spcBef>
              <a:buFont typeface="+mj-lt"/>
              <a:buAutoNum type="alphaLcPeriod"/>
            </a:pPr>
            <a:r>
              <a:rPr lang="en-US" dirty="0"/>
              <a:t>Model Summary</a:t>
            </a:r>
          </a:p>
          <a:p>
            <a:pPr marL="342900" lvl="0" indent="-342900">
              <a:spcBef>
                <a:spcPts val="600"/>
              </a:spcBef>
              <a:buFont typeface="+mj-lt"/>
              <a:buAutoNum type="alphaLcPeriod"/>
            </a:pPr>
            <a:r>
              <a:rPr lang="en-US" dirty="0" err="1"/>
              <a:t>Hosmer</a:t>
            </a:r>
            <a:r>
              <a:rPr lang="en-US" dirty="0"/>
              <a:t> and </a:t>
            </a:r>
            <a:r>
              <a:rPr lang="en-US" dirty="0" err="1"/>
              <a:t>Lemeshow</a:t>
            </a:r>
            <a:r>
              <a:rPr lang="en-US" dirty="0"/>
              <a:t> Test</a:t>
            </a:r>
          </a:p>
          <a:p>
            <a:pPr marL="342900" lvl="0" indent="-342900">
              <a:spcBef>
                <a:spcPts val="600"/>
              </a:spcBef>
              <a:buFont typeface="+mj-lt"/>
              <a:buAutoNum type="alphaLcPeriod"/>
            </a:pPr>
            <a:r>
              <a:rPr lang="en-US" dirty="0"/>
              <a:t>Classification </a:t>
            </a:r>
            <a:r>
              <a:rPr lang="en-US" dirty="0" err="1"/>
              <a:t>Table</a:t>
            </a:r>
            <a:r>
              <a:rPr lang="en-US" baseline="30000" dirty="0" err="1"/>
              <a:t>a</a:t>
            </a:r>
            <a:endParaRPr lang="en-US" dirty="0"/>
          </a:p>
          <a:p>
            <a:pPr marL="342900" lvl="0" indent="-342900">
              <a:spcBef>
                <a:spcPts val="600"/>
              </a:spcBef>
              <a:buFont typeface="+mj-lt"/>
              <a:buAutoNum type="alphaLcPeriod"/>
            </a:pPr>
            <a:r>
              <a:rPr lang="en-US" dirty="0">
                <a:solidFill>
                  <a:srgbClr val="FFC000"/>
                </a:solidFill>
              </a:rPr>
              <a:t>Variables in the equation</a:t>
            </a:r>
          </a:p>
          <a:p>
            <a:pPr marL="342900" lvl="0" indent="-342900">
              <a:spcBef>
                <a:spcPts val="600"/>
              </a:spcBef>
              <a:buFont typeface="+mj-lt"/>
              <a:buAutoNum type="alphaLcPeriod"/>
            </a:pPr>
            <a:r>
              <a:rPr lang="en-US" dirty="0"/>
              <a:t>Variables not in the equation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sz="3600" b="1" dirty="0"/>
              <a:t>Steps in Logistic Regression </a:t>
            </a:r>
            <a:endParaRPr lang="en-US" sz="3600" dirty="0"/>
          </a:p>
        </p:txBody>
      </p:sp>
      <p:sp>
        <p:nvSpPr>
          <p:cNvPr id="5" name="Rounded Rectangle 4"/>
          <p:cNvSpPr/>
          <p:nvPr/>
        </p:nvSpPr>
        <p:spPr>
          <a:xfrm>
            <a:off x="2057400" y="2133600"/>
            <a:ext cx="4495800" cy="4572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b="1" dirty="0"/>
              <a:t>4. Develop logistic regression equation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362200" y="2615625"/>
            <a:ext cx="5181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using regression coefficient of the variables </a:t>
            </a:r>
          </a:p>
          <a:p>
            <a:r>
              <a:rPr lang="en-US" sz="1600" dirty="0"/>
              <a:t>selected  in the model for predicting log(odds)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057400" y="3733800"/>
            <a:ext cx="4495800" cy="4572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b="1" dirty="0"/>
              <a:t>5. Report the findings  using Exp(B)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3600" dirty="0"/>
              <a:t> Logistic Regression- </a:t>
            </a:r>
            <a:r>
              <a:rPr lang="en-US" sz="2400" dirty="0"/>
              <a:t>A Solved Example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1000" y="819090"/>
            <a:ext cx="472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Purpose: </a:t>
            </a:r>
            <a:r>
              <a:rPr lang="en-US" dirty="0">
                <a:solidFill>
                  <a:srgbClr val="002060"/>
                </a:solidFill>
              </a:rPr>
              <a:t>Predicting success in basketball match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1000" y="1117223"/>
            <a:ext cx="45720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______________________________________</a:t>
            </a:r>
          </a:p>
          <a:p>
            <a:pPr marL="92075">
              <a:tabLst>
                <a:tab pos="720725" algn="l"/>
                <a:tab pos="1347788" algn="l"/>
                <a:tab pos="2152650" algn="l"/>
                <a:tab pos="2955925" algn="l"/>
                <a:tab pos="3768725" algn="l"/>
              </a:tabLst>
            </a:pPr>
            <a:r>
              <a:rPr lang="en-US" sz="1200" dirty="0"/>
              <a:t>Match	Result	Number  	Free	Offensive 	Blocks</a:t>
            </a:r>
          </a:p>
          <a:p>
            <a:pPr marL="92075">
              <a:tabLst>
                <a:tab pos="720725" algn="l"/>
                <a:tab pos="1347788" algn="l"/>
                <a:tab pos="2152650" algn="l"/>
                <a:tab pos="2955925" algn="l"/>
                <a:tab pos="3768725" algn="l"/>
              </a:tabLst>
            </a:pPr>
            <a:r>
              <a:rPr lang="en-US" sz="1200" dirty="0"/>
              <a:t>		of Pass	throws	rebound	</a:t>
            </a:r>
          </a:p>
          <a:p>
            <a:pPr marL="92075">
              <a:tabLst>
                <a:tab pos="720725" algn="l"/>
                <a:tab pos="1347788" algn="l"/>
                <a:tab pos="2152650" algn="l"/>
                <a:tab pos="2955925" algn="l"/>
                <a:tab pos="3768725" algn="l"/>
              </a:tabLst>
            </a:pPr>
            <a:r>
              <a:rPr lang="en-US" sz="1200" dirty="0"/>
              <a:t>_______________________________________________________	</a:t>
            </a:r>
          </a:p>
          <a:p>
            <a:pPr marL="92075" defTabSz="628650">
              <a:tabLst>
                <a:tab pos="720725" algn="l"/>
                <a:tab pos="1347788" algn="l"/>
                <a:tab pos="2152650" algn="l"/>
                <a:tab pos="2955925" algn="l"/>
                <a:tab pos="3768725" algn="l"/>
              </a:tabLst>
            </a:pPr>
            <a:r>
              <a:rPr lang="en-US" sz="1200" dirty="0"/>
              <a:t>1	1	0	1	1	1</a:t>
            </a:r>
          </a:p>
          <a:p>
            <a:pPr marL="92075" defTabSz="628650">
              <a:tabLst>
                <a:tab pos="720725" algn="l"/>
                <a:tab pos="1347788" algn="l"/>
                <a:tab pos="2152650" algn="l"/>
                <a:tab pos="2955925" algn="l"/>
                <a:tab pos="3768725" algn="l"/>
              </a:tabLst>
            </a:pPr>
            <a:r>
              <a:rPr lang="en-US" sz="1200" dirty="0"/>
              <a:t>2	0	1	0	0	0</a:t>
            </a:r>
          </a:p>
          <a:p>
            <a:pPr marL="92075" defTabSz="628650">
              <a:tabLst>
                <a:tab pos="720725" algn="l"/>
                <a:tab pos="1347788" algn="l"/>
                <a:tab pos="2152650" algn="l"/>
                <a:tab pos="2955925" algn="l"/>
                <a:tab pos="3768725" algn="l"/>
              </a:tabLst>
            </a:pPr>
            <a:r>
              <a:rPr lang="en-US" sz="1200" dirty="0"/>
              <a:t>3	1	0	1	1	0</a:t>
            </a:r>
          </a:p>
          <a:p>
            <a:pPr marL="92075" defTabSz="628650">
              <a:tabLst>
                <a:tab pos="720725" algn="l"/>
                <a:tab pos="1347788" algn="l"/>
                <a:tab pos="2152650" algn="l"/>
                <a:tab pos="2955925" algn="l"/>
                <a:tab pos="3768725" algn="l"/>
              </a:tabLst>
            </a:pPr>
            <a:r>
              <a:rPr lang="en-US" sz="1200" dirty="0"/>
              <a:t>4	1	1	0	0	1</a:t>
            </a:r>
          </a:p>
          <a:p>
            <a:pPr marL="92075" defTabSz="628650">
              <a:tabLst>
                <a:tab pos="720725" algn="l"/>
                <a:tab pos="1347788" algn="l"/>
                <a:tab pos="2152650" algn="l"/>
                <a:tab pos="2955925" algn="l"/>
                <a:tab pos="3768725" algn="l"/>
              </a:tabLst>
            </a:pPr>
            <a:r>
              <a:rPr lang="en-US" sz="1200" dirty="0"/>
              <a:t>5	0	1	1	1	0</a:t>
            </a:r>
          </a:p>
          <a:p>
            <a:pPr marL="92075" defTabSz="628650">
              <a:tabLst>
                <a:tab pos="720725" algn="l"/>
                <a:tab pos="1347788" algn="l"/>
                <a:tab pos="2152650" algn="l"/>
                <a:tab pos="2955925" algn="l"/>
                <a:tab pos="3768725" algn="l"/>
              </a:tabLst>
            </a:pPr>
            <a:r>
              <a:rPr lang="en-US" sz="1200" dirty="0"/>
              <a:t>6	0	0	0	0	1</a:t>
            </a:r>
          </a:p>
          <a:p>
            <a:pPr marL="92075" defTabSz="628650">
              <a:tabLst>
                <a:tab pos="720725" algn="l"/>
                <a:tab pos="1347788" algn="l"/>
                <a:tab pos="2152650" algn="l"/>
                <a:tab pos="2955925" algn="l"/>
                <a:tab pos="3768725" algn="l"/>
              </a:tabLst>
            </a:pPr>
            <a:r>
              <a:rPr lang="en-US" sz="1200" dirty="0"/>
              <a:t>7	1	1	0	1	0</a:t>
            </a:r>
          </a:p>
          <a:p>
            <a:pPr marL="92075" defTabSz="628650">
              <a:tabLst>
                <a:tab pos="720725" algn="l"/>
                <a:tab pos="1347788" algn="l"/>
                <a:tab pos="2152650" algn="l"/>
                <a:tab pos="2955925" algn="l"/>
                <a:tab pos="3768725" algn="l"/>
              </a:tabLst>
            </a:pPr>
            <a:r>
              <a:rPr lang="en-US" sz="1200" dirty="0"/>
              <a:t>8	0	0	1	0	1</a:t>
            </a:r>
          </a:p>
          <a:p>
            <a:pPr marL="92075" defTabSz="628650">
              <a:tabLst>
                <a:tab pos="720725" algn="l"/>
                <a:tab pos="1347788" algn="l"/>
                <a:tab pos="2152650" algn="l"/>
                <a:tab pos="2955925" algn="l"/>
                <a:tab pos="3768725" algn="l"/>
              </a:tabLst>
            </a:pPr>
            <a:r>
              <a:rPr lang="en-US" sz="1200" dirty="0"/>
              <a:t>9	1	1	0	1	1</a:t>
            </a:r>
          </a:p>
          <a:p>
            <a:pPr marL="92075" defTabSz="628650">
              <a:tabLst>
                <a:tab pos="720725" algn="l"/>
                <a:tab pos="1347788" algn="l"/>
                <a:tab pos="2152650" algn="l"/>
                <a:tab pos="2955925" algn="l"/>
                <a:tab pos="3768725" algn="l"/>
              </a:tabLst>
            </a:pPr>
            <a:r>
              <a:rPr lang="en-US" sz="1200" dirty="0"/>
              <a:t>10	0	1	1	0	0</a:t>
            </a:r>
          </a:p>
          <a:p>
            <a:pPr marL="92075" defTabSz="628650">
              <a:tabLst>
                <a:tab pos="720725" algn="l"/>
                <a:tab pos="1347788" algn="l"/>
                <a:tab pos="2152650" algn="l"/>
                <a:tab pos="2955925" algn="l"/>
                <a:tab pos="3768725" algn="l"/>
              </a:tabLst>
            </a:pPr>
            <a:r>
              <a:rPr lang="en-US" sz="1200" dirty="0"/>
              <a:t>11	1	0	0	1	0</a:t>
            </a:r>
          </a:p>
          <a:p>
            <a:pPr marL="92075" defTabSz="628650">
              <a:tabLst>
                <a:tab pos="720725" algn="l"/>
                <a:tab pos="1347788" algn="l"/>
                <a:tab pos="2152650" algn="l"/>
                <a:tab pos="2955925" algn="l"/>
                <a:tab pos="3768725" algn="l"/>
              </a:tabLst>
            </a:pPr>
            <a:r>
              <a:rPr lang="en-US" sz="1200" dirty="0"/>
              <a:t>12	0	1	0	0	1</a:t>
            </a:r>
          </a:p>
          <a:p>
            <a:pPr marL="92075" defTabSz="628650">
              <a:tabLst>
                <a:tab pos="720725" algn="l"/>
                <a:tab pos="1347788" algn="l"/>
                <a:tab pos="2152650" algn="l"/>
                <a:tab pos="2955925" algn="l"/>
                <a:tab pos="3768725" algn="l"/>
              </a:tabLst>
            </a:pPr>
            <a:r>
              <a:rPr lang="en-US" sz="1200" dirty="0"/>
              <a:t>13	1	1	1	1	0</a:t>
            </a:r>
          </a:p>
          <a:p>
            <a:pPr marL="92075" defTabSz="628650">
              <a:tabLst>
                <a:tab pos="720725" algn="l"/>
                <a:tab pos="1347788" algn="l"/>
                <a:tab pos="2152650" algn="l"/>
                <a:tab pos="2955925" algn="l"/>
                <a:tab pos="3768725" algn="l"/>
              </a:tabLst>
            </a:pPr>
            <a:r>
              <a:rPr lang="en-US" sz="1200" dirty="0"/>
              <a:t>14	0	0	0	0	1</a:t>
            </a:r>
          </a:p>
          <a:p>
            <a:pPr marL="92075" defTabSz="628650">
              <a:tabLst>
                <a:tab pos="720725" algn="l"/>
                <a:tab pos="1347788" algn="l"/>
                <a:tab pos="2152650" algn="l"/>
                <a:tab pos="2955925" algn="l"/>
                <a:tab pos="3768725" algn="l"/>
              </a:tabLst>
            </a:pPr>
            <a:r>
              <a:rPr lang="en-US" sz="1200" dirty="0"/>
              <a:t>15	1	1	1	1	0</a:t>
            </a:r>
          </a:p>
          <a:p>
            <a:pPr marL="92075" defTabSz="628650">
              <a:tabLst>
                <a:tab pos="720725" algn="l"/>
                <a:tab pos="1347788" algn="l"/>
                <a:tab pos="2152650" algn="l"/>
                <a:tab pos="2955925" algn="l"/>
                <a:tab pos="3768725" algn="l"/>
              </a:tabLst>
            </a:pPr>
            <a:r>
              <a:rPr lang="en-US" sz="1200" dirty="0"/>
              <a:t>16	0	0	0	1	1</a:t>
            </a:r>
          </a:p>
          <a:p>
            <a:pPr marL="92075" defTabSz="628650">
              <a:tabLst>
                <a:tab pos="720725" algn="l"/>
                <a:tab pos="1347788" algn="l"/>
                <a:tab pos="2152650" algn="l"/>
                <a:tab pos="2955925" algn="l"/>
                <a:tab pos="3768725" algn="l"/>
              </a:tabLst>
            </a:pPr>
            <a:r>
              <a:rPr lang="en-US" sz="1200" dirty="0"/>
              <a:t>17	0	1	1	0	0</a:t>
            </a:r>
          </a:p>
          <a:p>
            <a:pPr marL="92075" defTabSz="628650">
              <a:tabLst>
                <a:tab pos="720725" algn="l"/>
                <a:tab pos="1347788" algn="l"/>
                <a:tab pos="2152650" algn="l"/>
                <a:tab pos="2955925" algn="l"/>
                <a:tab pos="3768725" algn="l"/>
              </a:tabLst>
            </a:pPr>
            <a:r>
              <a:rPr lang="en-US" sz="1200" dirty="0"/>
              <a:t>18	1	0	0	1	1</a:t>
            </a:r>
          </a:p>
          <a:p>
            <a:pPr marL="92075" defTabSz="628650">
              <a:tabLst>
                <a:tab pos="720725" algn="l"/>
                <a:tab pos="1347788" algn="l"/>
                <a:tab pos="2152650" algn="l"/>
                <a:tab pos="2955925" algn="l"/>
                <a:tab pos="3768725" algn="l"/>
              </a:tabLst>
            </a:pPr>
            <a:r>
              <a:rPr lang="en-US" sz="1200" dirty="0"/>
              <a:t>19	0	1	1	0	0</a:t>
            </a:r>
          </a:p>
          <a:p>
            <a:pPr marL="92075" defTabSz="628650">
              <a:tabLst>
                <a:tab pos="720725" algn="l"/>
                <a:tab pos="1347788" algn="l"/>
                <a:tab pos="2152650" algn="l"/>
                <a:tab pos="2955925" algn="l"/>
                <a:tab pos="3768725" algn="l"/>
              </a:tabLst>
            </a:pPr>
            <a:r>
              <a:rPr lang="en-US" sz="1200" dirty="0"/>
              <a:t>20	1	0	0	1	0</a:t>
            </a:r>
          </a:p>
          <a:p>
            <a:pPr marL="92075" defTabSz="628650">
              <a:tabLst>
                <a:tab pos="720725" algn="l"/>
                <a:tab pos="1347788" algn="l"/>
                <a:tab pos="2152650" algn="l"/>
                <a:tab pos="2955925" algn="l"/>
                <a:tab pos="3768725" algn="l"/>
              </a:tabLst>
            </a:pPr>
            <a:r>
              <a:rPr lang="en-US" sz="1200" dirty="0"/>
              <a:t>21	0	1	1	0	1</a:t>
            </a:r>
          </a:p>
          <a:p>
            <a:pPr marL="92075" defTabSz="628650">
              <a:tabLst>
                <a:tab pos="720725" algn="l"/>
                <a:tab pos="1347788" algn="l"/>
                <a:tab pos="2152650" algn="l"/>
                <a:tab pos="2955925" algn="l"/>
                <a:tab pos="3768725" algn="l"/>
              </a:tabLst>
            </a:pPr>
            <a:r>
              <a:rPr lang="en-US" sz="1200" dirty="0"/>
              <a:t>22	1	0	0	1	1</a:t>
            </a:r>
          </a:p>
          <a:p>
            <a:r>
              <a:rPr lang="en-US" sz="1200" dirty="0"/>
              <a:t>________________________________________________________</a:t>
            </a:r>
            <a:r>
              <a:rPr lang="en-US" dirty="0"/>
              <a:t> </a:t>
            </a:r>
          </a:p>
        </p:txBody>
      </p:sp>
      <p:sp>
        <p:nvSpPr>
          <p:cNvPr id="8" name="Rectangle 7"/>
          <p:cNvSpPr/>
          <p:nvPr/>
        </p:nvSpPr>
        <p:spPr>
          <a:xfrm>
            <a:off x="5638800" y="1371600"/>
            <a:ext cx="23622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Dependent Variable</a:t>
            </a:r>
          </a:p>
        </p:txBody>
      </p:sp>
      <p:sp>
        <p:nvSpPr>
          <p:cNvPr id="9" name="Rectangle 8"/>
          <p:cNvSpPr/>
          <p:nvPr/>
        </p:nvSpPr>
        <p:spPr>
          <a:xfrm>
            <a:off x="5638800" y="2971800"/>
            <a:ext cx="23622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Independent Variable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15000" y="1764774"/>
            <a:ext cx="2743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Result in Basketball Match: 	</a:t>
            </a:r>
          </a:p>
          <a:p>
            <a:r>
              <a:rPr lang="en-US" sz="1600" dirty="0"/>
              <a:t>		1: Win</a:t>
            </a:r>
          </a:p>
          <a:p>
            <a:r>
              <a:rPr lang="en-US" sz="1600" dirty="0"/>
              <a:t>                  	0:Loose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105400" y="3429000"/>
            <a:ext cx="3962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616075" algn="l"/>
                <a:tab pos="1792288" algn="l"/>
                <a:tab pos="2058988" algn="l"/>
                <a:tab pos="2779713" algn="l"/>
              </a:tabLst>
            </a:pPr>
            <a:r>
              <a:rPr lang="en-US" sz="1600" dirty="0"/>
              <a:t>Number of  Pass	: 	0 = lower 	1 = higher	 </a:t>
            </a:r>
          </a:p>
          <a:p>
            <a:pPr>
              <a:tabLst>
                <a:tab pos="1616075" algn="l"/>
                <a:tab pos="1792288" algn="l"/>
                <a:tab pos="2058988" algn="l"/>
                <a:tab pos="2779713" algn="l"/>
              </a:tabLst>
            </a:pPr>
            <a:r>
              <a:rPr lang="en-US" sz="1600" dirty="0"/>
              <a:t>Offensive rebound 	: 	0 = lower 	1 = higher</a:t>
            </a:r>
          </a:p>
          <a:p>
            <a:pPr>
              <a:tabLst>
                <a:tab pos="1616075" algn="l"/>
                <a:tab pos="1792288" algn="l"/>
                <a:tab pos="2058988" algn="l"/>
                <a:tab pos="2779713" algn="l"/>
              </a:tabLst>
            </a:pPr>
            <a:r>
              <a:rPr lang="en-US" sz="1600" dirty="0"/>
              <a:t>Free throws	: 	0 = lower 	1 = higher	 </a:t>
            </a:r>
          </a:p>
          <a:p>
            <a:pPr>
              <a:tabLst>
                <a:tab pos="1616075" algn="l"/>
                <a:tab pos="1792288" algn="l"/>
                <a:tab pos="2058988" algn="l"/>
                <a:tab pos="2779713" algn="l"/>
              </a:tabLst>
            </a:pPr>
            <a:r>
              <a:rPr lang="en-US" sz="1600" dirty="0"/>
              <a:t>Blocks	: 	0 = lower 	1 = higher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029200" y="5105400"/>
            <a:ext cx="3962400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Wingdings" pitchFamily="2" charset="2"/>
              <a:buChar char="§"/>
            </a:pPr>
            <a:r>
              <a:rPr lang="en-US" sz="1400" dirty="0">
                <a:solidFill>
                  <a:srgbClr val="002060"/>
                </a:solidFill>
              </a:rPr>
              <a:t>Team having average number of pass less than the opponent is coded as 0 and the other as 1</a:t>
            </a:r>
          </a:p>
          <a:p>
            <a:pPr marL="228600" indent="-228600">
              <a:spcBef>
                <a:spcPts val="600"/>
              </a:spcBef>
              <a:buFont typeface="Wingdings" pitchFamily="2" charset="2"/>
              <a:buChar char="§"/>
            </a:pPr>
            <a:r>
              <a:rPr lang="en-US" sz="1400" dirty="0">
                <a:solidFill>
                  <a:srgbClr val="002060"/>
                </a:solidFill>
              </a:rPr>
              <a:t>Similar coding for other variables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E6ADD3-AB8C-49F3-98E2-9A085D753AA8}"/>
              </a:ext>
            </a:extLst>
          </p:cNvPr>
          <p:cNvSpPr/>
          <p:nvPr/>
        </p:nvSpPr>
        <p:spPr>
          <a:xfrm>
            <a:off x="7023936" y="6183868"/>
            <a:ext cx="13837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>
                <a:solidFill>
                  <a:srgbClr val="00B0F0"/>
                </a:solidFill>
                <a:hlinkClick r:id="rId2" action="ppaction://hlinksldjump"/>
              </a:rPr>
              <a:t>Output Slide</a:t>
            </a:r>
            <a:endParaRPr lang="en-IN" b="1" dirty="0">
              <a:solidFill>
                <a:srgbClr val="00B0F0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sz="3600" b="1" dirty="0"/>
              <a:t>Defining Variables in SPSS</a:t>
            </a:r>
            <a:endParaRPr lang="en-US" sz="36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1CCBFEC-6669-4A68-8383-C0866F8414C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1666" t="1152" r="12315" b="67778"/>
          <a:stretch/>
        </p:blipFill>
        <p:spPr>
          <a:xfrm>
            <a:off x="304800" y="1981200"/>
            <a:ext cx="8170333" cy="23622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3600" b="1" dirty="0"/>
              <a:t>Data file in SPSS</a:t>
            </a:r>
            <a:endParaRPr lang="en-US" sz="36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C165576-E7F5-4E9D-8369-3577BB90842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2778"/>
          <a:stretch/>
        </p:blipFill>
        <p:spPr>
          <a:xfrm>
            <a:off x="2514600" y="914400"/>
            <a:ext cx="40386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3600" dirty="0"/>
              <a:t>SPSS commands for Logistic Regression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914400"/>
            <a:ext cx="609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Analyze 	              Regression                 Binary Logistic</a:t>
            </a:r>
            <a:endParaRPr lang="en-US" dirty="0"/>
          </a:p>
          <a:p>
            <a:endParaRPr lang="en-US" dirty="0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4905376" y="1114424"/>
            <a:ext cx="685800" cy="1588"/>
          </a:xfrm>
          <a:prstGeom prst="straightConnector1">
            <a:avLst/>
          </a:prstGeom>
          <a:ln w="381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2971800" y="1100136"/>
            <a:ext cx="685800" cy="1588"/>
          </a:xfrm>
          <a:prstGeom prst="straightConnector1">
            <a:avLst/>
          </a:prstGeom>
          <a:ln w="381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/>
          <a:srcRect r="56471" b="29167"/>
          <a:stretch>
            <a:fillRect/>
          </a:stretch>
        </p:blipFill>
        <p:spPr bwMode="auto">
          <a:xfrm>
            <a:off x="1752600" y="1371600"/>
            <a:ext cx="5715000" cy="52516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</a:rPr>
              <a:t>Variable Selection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1000" y="1066800"/>
            <a:ext cx="5410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Wingdings" pitchFamily="2" charset="2"/>
              <a:buChar char="Ø"/>
            </a:pPr>
            <a:r>
              <a:rPr lang="en-US" sz="1600" dirty="0"/>
              <a:t>Transfer  DV into “Dependent” Section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1000" y="1337846"/>
            <a:ext cx="381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Wingdings" pitchFamily="2" charset="2"/>
              <a:buChar char="Ø"/>
            </a:pPr>
            <a:r>
              <a:rPr lang="en-US" sz="1600" dirty="0"/>
              <a:t>Transfer  IVs into  “Covariates” Section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3886200" y="1524000"/>
            <a:ext cx="533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4419600" y="1366422"/>
            <a:ext cx="4648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Shift all categorical IVs into “Categorical Covariates” </a:t>
            </a:r>
            <a:endParaRPr lang="en-US" sz="14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381000" y="6019800"/>
            <a:ext cx="3581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Wingdings" pitchFamily="2" charset="2"/>
              <a:buChar char="Ø"/>
            </a:pPr>
            <a:r>
              <a:rPr lang="en-US" sz="1600" dirty="0"/>
              <a:t>Click on Continue for further option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B9181B9-8E7D-49D0-BE19-C76361EFD895}"/>
              </a:ext>
            </a:extLst>
          </p:cNvPr>
          <p:cNvSpPr txBox="1"/>
          <p:nvPr/>
        </p:nvSpPr>
        <p:spPr>
          <a:xfrm>
            <a:off x="6858000" y="4572000"/>
            <a:ext cx="21336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/>
              <a:t>Select First and press Change for SPSS to know that the first category is the reference category </a:t>
            </a:r>
            <a:endParaRPr lang="en-IN" sz="14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2A654A7-4CCE-41CD-A64D-7D4076BF673E}"/>
              </a:ext>
            </a:extLst>
          </p:cNvPr>
          <p:cNvSpPr txBox="1"/>
          <p:nvPr/>
        </p:nvSpPr>
        <p:spPr>
          <a:xfrm>
            <a:off x="6858000" y="2667000"/>
            <a:ext cx="2133600" cy="1461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/>
              <a:t>Indicator is a type of contrast we wish to use it.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1400" dirty="0"/>
              <a:t>It contrasts the presence of a category with its absence</a:t>
            </a:r>
            <a:endParaRPr lang="en-IN" sz="1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3EAC956-A5CB-47BB-9C22-DE62F669502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019" t="21523" r="27778" b="34856"/>
          <a:stretch/>
        </p:blipFill>
        <p:spPr>
          <a:xfrm>
            <a:off x="228600" y="2209800"/>
            <a:ext cx="4038600" cy="274320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C8CB47A-BA3A-469E-BE95-CE9D66F9F5F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8518" t="27942" r="19260" b="36008"/>
          <a:stretch/>
        </p:blipFill>
        <p:spPr>
          <a:xfrm>
            <a:off x="2362200" y="2743200"/>
            <a:ext cx="4480142" cy="28194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sz="3600" dirty="0"/>
              <a:t>Selecting Options for Outputs</a:t>
            </a:r>
          </a:p>
        </p:txBody>
      </p:sp>
      <p:pic>
        <p:nvPicPr>
          <p:cNvPr id="3" name="Picture 2"/>
          <p:cNvPicPr/>
          <p:nvPr/>
        </p:nvPicPr>
        <p:blipFill rotWithShape="1">
          <a:blip r:embed="rId2"/>
          <a:srcRect l="53344" t="25998" r="15318" b="24660"/>
          <a:stretch/>
        </p:blipFill>
        <p:spPr bwMode="auto">
          <a:xfrm>
            <a:off x="609600" y="1676400"/>
            <a:ext cx="59436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381000" y="990600"/>
            <a:ext cx="5410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Wingdings" pitchFamily="2" charset="2"/>
              <a:buChar char="Ø"/>
            </a:pPr>
            <a:r>
              <a:rPr lang="en-US" sz="1600" dirty="0"/>
              <a:t>Check option ‘</a:t>
            </a:r>
            <a:r>
              <a:rPr lang="en-US" sz="1600" dirty="0" err="1"/>
              <a:t>Hosmer-Lemshow</a:t>
            </a:r>
            <a:r>
              <a:rPr lang="en-US" sz="1600" dirty="0"/>
              <a:t> goodness-of-fit’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629400" y="1613848"/>
            <a:ext cx="2362200" cy="1461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Hosmer-</a:t>
            </a:r>
            <a:r>
              <a:rPr lang="en-I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Lemeshow</a:t>
            </a:r>
            <a:r>
              <a:rPr lang="en-I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Test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IN" sz="1400" i="1" dirty="0">
                <a:latin typeface="Arial" panose="020B0604020202020204" pitchFamily="34" charset="0"/>
                <a:cs typeface="Arial" panose="020B0604020202020204" pitchFamily="34" charset="0"/>
              </a:rPr>
              <a:t>It tests the null hypothesis that whether the predicted probabilities math the observed probabilities.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629400" y="4050774"/>
            <a:ext cx="1981200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Classification </a:t>
            </a:r>
            <a:r>
              <a:rPr lang="en-I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cutoff</a:t>
            </a:r>
            <a:endParaRPr lang="en-IN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IN" sz="1400" i="1" dirty="0">
                <a:latin typeface="Arial" panose="020B0604020202020204" pitchFamily="34" charset="0"/>
                <a:cs typeface="Arial" panose="020B0604020202020204" pitchFamily="34" charset="0"/>
              </a:rPr>
              <a:t>If a case has .5 or more probability of being in the target group (based on model) it is classified in the target group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br>
              <a:rPr lang="en-US" sz="3600" dirty="0"/>
            </a:br>
            <a:r>
              <a:rPr lang="en-US" sz="3600" dirty="0"/>
              <a:t>SPSS Outputs - </a:t>
            </a:r>
            <a:r>
              <a:rPr lang="en-US" sz="2700" b="1" dirty="0"/>
              <a:t>Case Processing and Coding Summary</a:t>
            </a:r>
            <a:br>
              <a:rPr lang="en-US" sz="3600" dirty="0"/>
            </a:br>
            <a:endParaRPr lang="en-US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1066800" y="1066800"/>
            <a:ext cx="6858000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Table 1</a:t>
            </a:r>
            <a:r>
              <a:rPr lang="en-US" sz="1600" dirty="0"/>
              <a:t> Case Processing Summary</a:t>
            </a:r>
          </a:p>
          <a:p>
            <a:r>
              <a:rPr lang="en-US" sz="1600" dirty="0"/>
              <a:t> ______________________________________________________________</a:t>
            </a:r>
          </a:p>
          <a:p>
            <a:pPr marL="114300">
              <a:tabLst>
                <a:tab pos="3657600" algn="l"/>
                <a:tab pos="4572000" algn="l"/>
              </a:tabLst>
            </a:pPr>
            <a:r>
              <a:rPr lang="en-US" sz="1600" dirty="0" err="1"/>
              <a:t>Unweighted</a:t>
            </a:r>
            <a:r>
              <a:rPr lang="en-US" sz="1600" dirty="0"/>
              <a:t> </a:t>
            </a:r>
            <a:r>
              <a:rPr lang="en-US" sz="1600" dirty="0" err="1"/>
              <a:t>Cases</a:t>
            </a:r>
            <a:r>
              <a:rPr lang="en-US" sz="1600" baseline="30000" dirty="0" err="1"/>
              <a:t>a</a:t>
            </a:r>
            <a:r>
              <a:rPr lang="en-US" sz="1600" dirty="0"/>
              <a:t>	N	Percent</a:t>
            </a:r>
          </a:p>
          <a:p>
            <a:r>
              <a:rPr lang="en-US" sz="1600" dirty="0"/>
              <a:t> ______________________________________________________________</a:t>
            </a:r>
          </a:p>
          <a:p>
            <a:pPr marL="114300">
              <a:tabLst>
                <a:tab pos="1771650" algn="l"/>
                <a:tab pos="3657600" algn="l"/>
                <a:tab pos="4572000" algn="l"/>
              </a:tabLst>
            </a:pPr>
            <a:r>
              <a:rPr lang="en-US" sz="1600" dirty="0"/>
              <a:t>Selected Cases	Included in Analysis	22	100.0</a:t>
            </a:r>
          </a:p>
          <a:p>
            <a:pPr marL="114300">
              <a:tabLst>
                <a:tab pos="1771650" algn="l"/>
                <a:tab pos="3657600" algn="l"/>
                <a:tab pos="4572000" algn="l"/>
              </a:tabLst>
            </a:pPr>
            <a:r>
              <a:rPr lang="en-US" sz="1600" dirty="0"/>
              <a:t>	Missing Cases	0	.0</a:t>
            </a:r>
          </a:p>
          <a:p>
            <a:pPr marL="114300">
              <a:tabLst>
                <a:tab pos="1771650" algn="l"/>
                <a:tab pos="3657600" algn="l"/>
                <a:tab pos="4572000" algn="l"/>
              </a:tabLst>
            </a:pPr>
            <a:r>
              <a:rPr lang="en-US" sz="1600" dirty="0"/>
              <a:t>	Total	22	100.0</a:t>
            </a:r>
          </a:p>
          <a:p>
            <a:pPr marL="114300">
              <a:spcBef>
                <a:spcPts val="600"/>
              </a:spcBef>
              <a:tabLst>
                <a:tab pos="1771650" algn="l"/>
                <a:tab pos="3657600" algn="l"/>
                <a:tab pos="4572000" algn="l"/>
              </a:tabLst>
            </a:pPr>
            <a:r>
              <a:rPr lang="en-US" sz="1600" dirty="0"/>
              <a:t>Unselected Cases		0	.0</a:t>
            </a:r>
          </a:p>
          <a:p>
            <a:pPr marL="114300">
              <a:spcBef>
                <a:spcPts val="600"/>
              </a:spcBef>
              <a:tabLst>
                <a:tab pos="1771650" algn="l"/>
                <a:tab pos="3657600" algn="l"/>
                <a:tab pos="4572000" algn="l"/>
              </a:tabLst>
            </a:pPr>
            <a:r>
              <a:rPr lang="en-US" sz="1600" dirty="0"/>
              <a:t>Total		22	100.0</a:t>
            </a:r>
          </a:p>
          <a:p>
            <a:r>
              <a:rPr lang="en-US" sz="1600" dirty="0"/>
              <a:t>______________________________________________________________</a:t>
            </a:r>
          </a:p>
          <a:p>
            <a:r>
              <a:rPr lang="en-US" sz="1600" dirty="0"/>
              <a:t> </a:t>
            </a:r>
            <a:r>
              <a:rPr lang="en-US" sz="1400" dirty="0"/>
              <a:t>a. If weight is in effect, see classification table for the total number of cases.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90600" y="4419600"/>
            <a:ext cx="60198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    Table 2</a:t>
            </a:r>
            <a:r>
              <a:rPr lang="en-US" sz="1600" dirty="0"/>
              <a:t> Dependent Variable Encoding</a:t>
            </a:r>
          </a:p>
          <a:p>
            <a:r>
              <a:rPr lang="en-US" sz="1600" dirty="0"/>
              <a:t>   ________________________________________</a:t>
            </a:r>
          </a:p>
          <a:p>
            <a:pPr marL="114300">
              <a:tabLst>
                <a:tab pos="2286000" algn="l"/>
              </a:tabLst>
            </a:pPr>
            <a:r>
              <a:rPr lang="en-US" sz="1600" dirty="0"/>
              <a:t>   Original Value		Internal Value</a:t>
            </a:r>
          </a:p>
          <a:p>
            <a:pPr marL="114300">
              <a:tabLst>
                <a:tab pos="2286000" algn="l"/>
              </a:tabLst>
            </a:pPr>
            <a:r>
              <a:rPr lang="en-US" sz="1600" dirty="0"/>
              <a:t>________________________________________</a:t>
            </a:r>
          </a:p>
          <a:p>
            <a:pPr marL="114300">
              <a:tabLst>
                <a:tab pos="2286000" algn="l"/>
              </a:tabLst>
            </a:pPr>
            <a:r>
              <a:rPr lang="en-US" sz="1600" dirty="0"/>
              <a:t>   Loosing		            0</a:t>
            </a:r>
          </a:p>
          <a:p>
            <a:pPr marL="114300">
              <a:tabLst>
                <a:tab pos="2286000" algn="l"/>
              </a:tabLst>
            </a:pPr>
            <a:r>
              <a:rPr lang="en-US" sz="1600" dirty="0"/>
              <a:t>   Winning		            1</a:t>
            </a:r>
          </a:p>
          <a:p>
            <a:r>
              <a:rPr lang="en-US" dirty="0"/>
              <a:t>  ___________________________________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sz="3600" dirty="0"/>
              <a:t>SPSS Outputs - </a:t>
            </a:r>
            <a:r>
              <a:rPr lang="en-US" sz="2700" b="1" dirty="0"/>
              <a:t>Coding for Categorical IVs</a:t>
            </a:r>
            <a:endParaRPr lang="en-US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1676400" y="1349782"/>
            <a:ext cx="57912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             Table 3</a:t>
            </a:r>
            <a:r>
              <a:rPr lang="en-US" dirty="0"/>
              <a:t> Categorical Variables Coding</a:t>
            </a:r>
          </a:p>
          <a:p>
            <a:pPr>
              <a:tabLst>
                <a:tab pos="3314700" algn="l"/>
              </a:tabLst>
            </a:pPr>
            <a:r>
              <a:rPr lang="en-US" sz="1600" dirty="0"/>
              <a:t>___________________________________________________	</a:t>
            </a:r>
          </a:p>
          <a:p>
            <a:pPr>
              <a:tabLst>
                <a:tab pos="3314700" algn="l"/>
              </a:tabLst>
            </a:pPr>
            <a:r>
              <a:rPr lang="en-US" sz="1600" dirty="0"/>
              <a:t>                                                                     Parameter coding</a:t>
            </a:r>
          </a:p>
          <a:p>
            <a:pPr defTabSz="228600"/>
            <a:r>
              <a:rPr lang="en-US" sz="1600" dirty="0"/>
              <a:t>		     			                             Frequency        (1)</a:t>
            </a:r>
          </a:p>
          <a:p>
            <a:pPr defTabSz="228600"/>
            <a:r>
              <a:rPr lang="en-US" sz="1600" dirty="0"/>
              <a:t>___________________________________________________</a:t>
            </a:r>
          </a:p>
          <a:p>
            <a:pPr marL="114300">
              <a:tabLst>
                <a:tab pos="2057400" algn="l"/>
                <a:tab pos="3314700" algn="l"/>
                <a:tab pos="4343400" algn="l"/>
              </a:tabLst>
            </a:pPr>
            <a:r>
              <a:rPr lang="en-US" sz="1600" dirty="0"/>
              <a:t>Blocks	Lower	11	0</a:t>
            </a:r>
          </a:p>
          <a:p>
            <a:pPr marL="114300">
              <a:tabLst>
                <a:tab pos="2057400" algn="l"/>
                <a:tab pos="3314700" algn="l"/>
                <a:tab pos="4343400" algn="l"/>
              </a:tabLst>
            </a:pPr>
            <a:r>
              <a:rPr lang="en-US" sz="1600" dirty="0"/>
              <a:t>	Higher	11	1</a:t>
            </a:r>
          </a:p>
          <a:p>
            <a:pPr marL="114300">
              <a:spcBef>
                <a:spcPts val="1200"/>
              </a:spcBef>
              <a:tabLst>
                <a:tab pos="2057400" algn="l"/>
                <a:tab pos="3314700" algn="l"/>
                <a:tab pos="4343400" algn="l"/>
              </a:tabLst>
            </a:pPr>
            <a:r>
              <a:rPr lang="en-US" sz="1600" dirty="0" err="1"/>
              <a:t>Free_throws</a:t>
            </a:r>
            <a:r>
              <a:rPr lang="en-US" sz="1600" dirty="0"/>
              <a:t>	Lower	10	0</a:t>
            </a:r>
          </a:p>
          <a:p>
            <a:pPr marL="114300">
              <a:tabLst>
                <a:tab pos="2057400" algn="l"/>
                <a:tab pos="3314700" algn="l"/>
                <a:tab pos="4343400" algn="l"/>
              </a:tabLst>
            </a:pPr>
            <a:r>
              <a:rPr lang="en-US" sz="1600" dirty="0"/>
              <a:t>	Higher	12	1</a:t>
            </a:r>
          </a:p>
          <a:p>
            <a:pPr marL="114300">
              <a:spcBef>
                <a:spcPts val="1200"/>
              </a:spcBef>
              <a:tabLst>
                <a:tab pos="2057400" algn="l"/>
                <a:tab pos="3314700" algn="l"/>
                <a:tab pos="4343400" algn="l"/>
              </a:tabLst>
            </a:pPr>
            <a:r>
              <a:rPr lang="en-US" sz="1600" dirty="0" err="1">
                <a:solidFill>
                  <a:srgbClr val="C00000"/>
                </a:solidFill>
              </a:rPr>
              <a:t>Offensive_rebound</a:t>
            </a:r>
            <a:r>
              <a:rPr lang="en-US" sz="1600" dirty="0"/>
              <a:t>	Lower	12	0</a:t>
            </a:r>
          </a:p>
          <a:p>
            <a:pPr marL="114300">
              <a:tabLst>
                <a:tab pos="2057400" algn="l"/>
                <a:tab pos="3314700" algn="l"/>
                <a:tab pos="4343400" algn="l"/>
              </a:tabLst>
            </a:pPr>
            <a:r>
              <a:rPr lang="en-US" sz="1600" dirty="0"/>
              <a:t>	Higher	10	1</a:t>
            </a:r>
          </a:p>
          <a:p>
            <a:pPr marL="114300">
              <a:spcBef>
                <a:spcPts val="1200"/>
              </a:spcBef>
              <a:tabLst>
                <a:tab pos="2057400" algn="l"/>
                <a:tab pos="3314700" algn="l"/>
                <a:tab pos="4343400" algn="l"/>
              </a:tabLst>
            </a:pPr>
            <a:r>
              <a:rPr lang="en-US" sz="1600" dirty="0"/>
              <a:t>Number of pass	Lower	10	0</a:t>
            </a:r>
          </a:p>
          <a:p>
            <a:pPr marL="114300">
              <a:tabLst>
                <a:tab pos="2057400" algn="l"/>
                <a:tab pos="3314700" algn="l"/>
                <a:tab pos="4343400" algn="l"/>
              </a:tabLst>
            </a:pPr>
            <a:r>
              <a:rPr lang="en-US" sz="1600" dirty="0"/>
              <a:t>	Higher	12	1</a:t>
            </a:r>
          </a:p>
          <a:p>
            <a:r>
              <a:rPr lang="en-US" dirty="0"/>
              <a:t>____________________________________________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AB81D16-5BCB-43FC-A3FB-C476D8CB22B8}"/>
              </a:ext>
            </a:extLst>
          </p:cNvPr>
          <p:cNvSpPr txBox="1"/>
          <p:nvPr/>
        </p:nvSpPr>
        <p:spPr>
          <a:xfrm>
            <a:off x="6705600" y="6096000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solidFill>
                  <a:srgbClr val="7030A0"/>
                </a:solidFill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Original Coding</a:t>
            </a:r>
            <a:endParaRPr lang="en-IN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28600"/>
            <a:ext cx="7886700" cy="1325563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>
                <a:solidFill>
                  <a:srgbClr val="002060"/>
                </a:solidFill>
              </a:rPr>
              <a:t>Analyzing SPSS Outputs in Logistic Regression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05000" y="2788623"/>
            <a:ext cx="548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B0F0"/>
                </a:solidFill>
              </a:rPr>
              <a:t>SPSS/R generates outputs in two section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347912" y="3550623"/>
            <a:ext cx="42672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Block 0</a:t>
            </a:r>
            <a:r>
              <a:rPr lang="en-US" sz="2000" dirty="0"/>
              <a:t>:</a:t>
            </a:r>
            <a:r>
              <a:rPr lang="en-US" dirty="0"/>
              <a:t> </a:t>
            </a:r>
            <a:r>
              <a:rPr lang="en-US" b="1" dirty="0"/>
              <a:t> </a:t>
            </a:r>
            <a:r>
              <a:rPr lang="en-US" dirty="0"/>
              <a:t>Logistic Model without Predictors</a:t>
            </a:r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347912" y="4123492"/>
            <a:ext cx="42672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Block 1</a:t>
            </a:r>
            <a:r>
              <a:rPr lang="en-US" sz="2000" dirty="0"/>
              <a:t>:</a:t>
            </a:r>
            <a:r>
              <a:rPr lang="en-US" dirty="0"/>
              <a:t> </a:t>
            </a:r>
            <a:r>
              <a:rPr lang="en-US" b="1" dirty="0"/>
              <a:t> </a:t>
            </a:r>
            <a:r>
              <a:rPr lang="en-US" dirty="0"/>
              <a:t>Logistic Model with Predictors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sz="3600" b="1" dirty="0"/>
              <a:t>Block 0: </a:t>
            </a:r>
            <a:r>
              <a:rPr lang="en-US" sz="3200" b="1" dirty="0"/>
              <a:t>Logistic Model without Predictors</a:t>
            </a:r>
            <a:endParaRPr lang="en-US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304800" y="1219200"/>
            <a:ext cx="7391400" cy="312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 Table 4 Classification </a:t>
            </a:r>
            <a:r>
              <a:rPr lang="en-US" sz="1600" b="1" dirty="0" err="1"/>
              <a:t>Table</a:t>
            </a:r>
            <a:r>
              <a:rPr lang="en-US" sz="1600" b="1" baseline="30000" dirty="0" err="1"/>
              <a:t>a,b</a:t>
            </a:r>
            <a:r>
              <a:rPr lang="en-US" sz="1600" b="1" dirty="0"/>
              <a:t> (model without predictors)</a:t>
            </a:r>
          </a:p>
          <a:p>
            <a:r>
              <a:rPr lang="en-US" sz="1600" dirty="0"/>
              <a:t>______________________________________________________________</a:t>
            </a:r>
          </a:p>
          <a:p>
            <a:r>
              <a:rPr lang="en-US" sz="1600" dirty="0"/>
              <a:t>				             			Predicted</a:t>
            </a:r>
          </a:p>
          <a:p>
            <a:r>
              <a:rPr lang="en-US" sz="1600" dirty="0"/>
              <a:t>		                                  		Match result	  	% Correct</a:t>
            </a:r>
          </a:p>
          <a:p>
            <a:r>
              <a:rPr lang="en-US" sz="1600" dirty="0"/>
              <a:t>                Observed          	              	Loosing    	Winning</a:t>
            </a:r>
          </a:p>
          <a:p>
            <a:r>
              <a:rPr lang="en-US" sz="1600" dirty="0"/>
              <a:t>_____________________________________________________________</a:t>
            </a:r>
          </a:p>
          <a:p>
            <a:pPr>
              <a:tabLst>
                <a:tab pos="800100" algn="l"/>
                <a:tab pos="2286000" algn="l"/>
                <a:tab pos="3494088" algn="l"/>
                <a:tab pos="4298950" algn="l"/>
                <a:tab pos="5295900" algn="l"/>
              </a:tabLst>
            </a:pPr>
            <a:r>
              <a:rPr lang="en-US" sz="1600" dirty="0"/>
              <a:t>Step 0	Match result	Loosing	0	11	 .0</a:t>
            </a:r>
          </a:p>
          <a:p>
            <a:pPr>
              <a:tabLst>
                <a:tab pos="800100" algn="l"/>
                <a:tab pos="2286000" algn="l"/>
                <a:tab pos="3494088" algn="l"/>
                <a:tab pos="4298950" algn="l"/>
                <a:tab pos="5295900" algn="l"/>
              </a:tabLst>
            </a:pPr>
            <a:r>
              <a:rPr lang="en-US" sz="1600" dirty="0"/>
              <a:t>		Winning	0	11	100</a:t>
            </a:r>
          </a:p>
          <a:p>
            <a:pPr>
              <a:spcBef>
                <a:spcPts val="600"/>
              </a:spcBef>
              <a:tabLst>
                <a:tab pos="800100" algn="l"/>
                <a:tab pos="2286000" algn="l"/>
                <a:tab pos="3494088" algn="l"/>
                <a:tab pos="4298950" algn="l"/>
                <a:tab pos="5295900" algn="l"/>
              </a:tabLst>
            </a:pPr>
            <a:r>
              <a:rPr lang="en-US" sz="1600" dirty="0"/>
              <a:t>	Overall Percentage			50.0</a:t>
            </a:r>
          </a:p>
          <a:p>
            <a:pPr>
              <a:tabLst>
                <a:tab pos="800100" algn="l"/>
                <a:tab pos="2286000" algn="l"/>
                <a:tab pos="3600450" algn="l"/>
                <a:tab pos="4686300" algn="l"/>
                <a:tab pos="5829300" algn="l"/>
              </a:tabLst>
            </a:pPr>
            <a:r>
              <a:rPr lang="en-US" sz="1600" dirty="0"/>
              <a:t>_____________________________________________________________</a:t>
            </a:r>
          </a:p>
          <a:p>
            <a:pPr marL="0" lvl="4"/>
            <a:r>
              <a:rPr lang="en-US" sz="1400" dirty="0"/>
              <a:t> a. Constant is included in the model</a:t>
            </a:r>
          </a:p>
          <a:p>
            <a:pPr marL="0" lvl="4"/>
            <a:r>
              <a:rPr lang="en-US" sz="1400" dirty="0"/>
              <a:t> b. The cut value is .500</a:t>
            </a:r>
          </a:p>
        </p:txBody>
      </p:sp>
      <p:cxnSp>
        <p:nvCxnSpPr>
          <p:cNvPr id="13" name="Straight Connector 12"/>
          <p:cNvCxnSpPr/>
          <p:nvPr/>
        </p:nvCxnSpPr>
        <p:spPr>
          <a:xfrm>
            <a:off x="3429000" y="2272352"/>
            <a:ext cx="3352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429000" y="2583832"/>
            <a:ext cx="1828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858000" y="1981200"/>
            <a:ext cx="2057400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400" b="1" dirty="0"/>
              <a:t>Remark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/>
              <a:t>Without adding any IV 50% correct classification can be achieved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7352" y="4343400"/>
            <a:ext cx="6338248" cy="1923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b="1" i="1" dirty="0"/>
          </a:p>
          <a:p>
            <a:r>
              <a:rPr lang="en-IN" sz="1600" b="1" dirty="0"/>
              <a:t>                                   Variables in the Equation</a:t>
            </a:r>
          </a:p>
          <a:p>
            <a:r>
              <a:rPr lang="en-IN" sz="1600" b="1" dirty="0"/>
              <a:t>_________________________________________________________</a:t>
            </a:r>
            <a:r>
              <a:rPr lang="en-IN" sz="1600" dirty="0"/>
              <a:t>	</a:t>
            </a:r>
          </a:p>
          <a:p>
            <a:pPr marL="95250" defTabSz="558800">
              <a:tabLst>
                <a:tab pos="804863" algn="l"/>
                <a:tab pos="1706563" algn="l"/>
                <a:tab pos="2333625" algn="l"/>
                <a:tab pos="3043238" algn="l"/>
                <a:tab pos="3767138" algn="l"/>
                <a:tab pos="4489450" algn="l"/>
                <a:tab pos="5199063" algn="l"/>
              </a:tabLst>
            </a:pPr>
            <a:r>
              <a:rPr lang="en-IN" sz="1600" dirty="0"/>
              <a:t>		B	S.E.	Wald	</a:t>
            </a:r>
            <a:r>
              <a:rPr lang="en-IN" sz="1600" dirty="0" err="1"/>
              <a:t>df</a:t>
            </a:r>
            <a:r>
              <a:rPr lang="en-IN" sz="1600" dirty="0"/>
              <a:t>	Sig.	</a:t>
            </a:r>
            <a:r>
              <a:rPr lang="en-IN" sz="1600" dirty="0" err="1"/>
              <a:t>Exp</a:t>
            </a:r>
            <a:r>
              <a:rPr lang="en-IN" sz="1600" dirty="0"/>
              <a:t>(B)	</a:t>
            </a:r>
          </a:p>
          <a:p>
            <a:pPr defTabSz="558800">
              <a:tabLst>
                <a:tab pos="804863" algn="l"/>
                <a:tab pos="1706563" algn="l"/>
                <a:tab pos="2333625" algn="l"/>
                <a:tab pos="3043238" algn="l"/>
                <a:tab pos="3767138" algn="l"/>
                <a:tab pos="4489450" algn="l"/>
                <a:tab pos="5199063" algn="l"/>
              </a:tabLst>
            </a:pPr>
            <a:r>
              <a:rPr lang="en-IN" sz="1600" dirty="0"/>
              <a:t>_________________________________________________________</a:t>
            </a:r>
          </a:p>
          <a:p>
            <a:pPr marL="95250" defTabSz="558800">
              <a:spcBef>
                <a:spcPts val="600"/>
              </a:spcBef>
              <a:tabLst>
                <a:tab pos="804863" algn="l"/>
                <a:tab pos="1706563" algn="l"/>
                <a:tab pos="2333625" algn="l"/>
                <a:tab pos="3043238" algn="l"/>
                <a:tab pos="3767138" algn="l"/>
                <a:tab pos="4489450" algn="l"/>
                <a:tab pos="5199063" algn="l"/>
              </a:tabLst>
            </a:pPr>
            <a:r>
              <a:rPr lang="en-US" sz="1600" dirty="0"/>
              <a:t>Step 0	Constant	.000	.426	.000	1	1.000	1.000</a:t>
            </a:r>
          </a:p>
          <a:p>
            <a:r>
              <a:rPr lang="en-US" sz="1600" dirty="0"/>
              <a:t>_________________________________________________________	</a:t>
            </a:r>
            <a:endParaRPr lang="en-IN" sz="1600" dirty="0"/>
          </a:p>
        </p:txBody>
      </p:sp>
      <p:sp>
        <p:nvSpPr>
          <p:cNvPr id="2" name="TextBox 1"/>
          <p:cNvSpPr txBox="1"/>
          <p:nvPr/>
        </p:nvSpPr>
        <p:spPr>
          <a:xfrm>
            <a:off x="6858000" y="4114800"/>
            <a:ext cx="2133600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1400" dirty="0"/>
              <a:t>The odd ratio shown as </a:t>
            </a:r>
            <a:r>
              <a:rPr lang="en-IN" sz="1400" dirty="0" err="1"/>
              <a:t>Exp</a:t>
            </a:r>
            <a:r>
              <a:rPr lang="en-IN" sz="1400" dirty="0"/>
              <a:t>(B), has a value of 1.000 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IN" sz="1400" dirty="0"/>
              <a:t>This is because 11(winning) is 1 times as large as 11(loosing)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IN" sz="1400" dirty="0"/>
              <a:t>The odd ratio inform us that a random selected team is 1 times as  likely to be the winner as not </a:t>
            </a:r>
            <a:endParaRPr lang="en-IN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6EBE4FC-654C-4ACD-AF33-66C601624656}"/>
              </a:ext>
            </a:extLst>
          </p:cNvPr>
          <p:cNvSpPr txBox="1"/>
          <p:nvPr/>
        </p:nvSpPr>
        <p:spPr>
          <a:xfrm>
            <a:off x="3039503" y="6400800"/>
            <a:ext cx="33612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2060"/>
                </a:solidFill>
              </a:rPr>
              <a:t>Exp(B) = 11(winning)/11(loosing) = 1</a:t>
            </a:r>
            <a:endParaRPr lang="en-IN" sz="16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sz="3600" b="1" dirty="0"/>
              <a:t>Block 0: </a:t>
            </a:r>
            <a:r>
              <a:rPr lang="en-US" sz="3200" b="1" dirty="0"/>
              <a:t>Logistic model without predictors</a:t>
            </a:r>
            <a:endParaRPr lang="en-US" sz="3200" dirty="0"/>
          </a:p>
        </p:txBody>
      </p:sp>
      <p:sp>
        <p:nvSpPr>
          <p:cNvPr id="17" name="TextBox 16"/>
          <p:cNvSpPr txBox="1"/>
          <p:nvPr/>
        </p:nvSpPr>
        <p:spPr>
          <a:xfrm>
            <a:off x="381000" y="1752600"/>
            <a:ext cx="7467600" cy="2939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 Table  5 </a:t>
            </a:r>
            <a:r>
              <a:rPr lang="en-US" dirty="0"/>
              <a:t>Variables not in the Equation</a:t>
            </a:r>
          </a:p>
          <a:p>
            <a:r>
              <a:rPr lang="en-US" sz="1600" dirty="0"/>
              <a:t>_____________________________________________________________________</a:t>
            </a:r>
          </a:p>
          <a:p>
            <a:pPr>
              <a:tabLst>
                <a:tab pos="4213225" algn="l"/>
                <a:tab pos="5737225" algn="l"/>
              </a:tabLst>
            </a:pPr>
            <a:r>
              <a:rPr lang="en-US" sz="1600" dirty="0"/>
              <a:t>						Score(Chi square)	 </a:t>
            </a:r>
            <a:r>
              <a:rPr lang="en-US" sz="1600" dirty="0" err="1"/>
              <a:t>df</a:t>
            </a:r>
            <a:r>
              <a:rPr lang="en-US" sz="1600" dirty="0"/>
              <a:t>	Sig.</a:t>
            </a:r>
          </a:p>
          <a:p>
            <a:r>
              <a:rPr lang="en-US" sz="1600" dirty="0"/>
              <a:t>_____________________________________________________________________</a:t>
            </a:r>
          </a:p>
          <a:p>
            <a:pPr marL="114300">
              <a:tabLst>
                <a:tab pos="1028700" algn="l"/>
                <a:tab pos="2286000" algn="l"/>
                <a:tab pos="4572000" algn="l"/>
                <a:tab pos="5827713" algn="l"/>
                <a:tab pos="6364288" algn="l"/>
              </a:tabLst>
            </a:pPr>
            <a:r>
              <a:rPr lang="en-US" sz="1600" dirty="0"/>
              <a:t>Step 0	Variables	</a:t>
            </a:r>
            <a:r>
              <a:rPr lang="en-US" sz="1600" dirty="0" err="1"/>
              <a:t>No_of_Pass</a:t>
            </a:r>
            <a:r>
              <a:rPr lang="en-US" sz="1600" dirty="0"/>
              <a:t>(1)	.733	1	.392</a:t>
            </a:r>
          </a:p>
          <a:p>
            <a:pPr marL="114300">
              <a:tabLst>
                <a:tab pos="1028700" algn="l"/>
                <a:tab pos="2286000" algn="l"/>
                <a:tab pos="4572000" algn="l"/>
                <a:tab pos="5827713" algn="l"/>
                <a:tab pos="6364288" algn="l"/>
              </a:tabLst>
            </a:pPr>
            <a:r>
              <a:rPr lang="en-US" sz="1600" dirty="0"/>
              <a:t>		</a:t>
            </a:r>
            <a:r>
              <a:rPr lang="en-US" sz="1600" dirty="0" err="1"/>
              <a:t>Free_throws</a:t>
            </a:r>
            <a:r>
              <a:rPr lang="en-US" sz="1600" dirty="0"/>
              <a:t>(1)	.733	1	.392</a:t>
            </a:r>
          </a:p>
          <a:p>
            <a:pPr marL="114300">
              <a:tabLst>
                <a:tab pos="1028700" algn="l"/>
                <a:tab pos="2286000" algn="l"/>
                <a:tab pos="4572000" algn="l"/>
                <a:tab pos="5827713" algn="l"/>
                <a:tab pos="6364288" algn="l"/>
              </a:tabLst>
            </a:pPr>
            <a:r>
              <a:rPr lang="en-US" sz="1600" dirty="0"/>
              <a:t>		</a:t>
            </a:r>
            <a:r>
              <a:rPr lang="en-US" sz="1600" dirty="0" err="1"/>
              <a:t>Offensive_rebound</a:t>
            </a:r>
            <a:r>
              <a:rPr lang="en-US" sz="1600" dirty="0"/>
              <a:t>(1)	11.733	1	</a:t>
            </a:r>
            <a:r>
              <a:rPr lang="en-US" sz="1600" b="1" dirty="0">
                <a:solidFill>
                  <a:srgbClr val="C00000"/>
                </a:solidFill>
              </a:rPr>
              <a:t>.001</a:t>
            </a:r>
          </a:p>
          <a:p>
            <a:pPr marL="114300">
              <a:tabLst>
                <a:tab pos="1028700" algn="l"/>
                <a:tab pos="2286000" algn="l"/>
                <a:tab pos="4572000" algn="l"/>
                <a:tab pos="5827713" algn="l"/>
                <a:tab pos="6364288" algn="l"/>
              </a:tabLst>
            </a:pPr>
            <a:r>
              <a:rPr lang="en-US" sz="1600" dirty="0"/>
              <a:t>		Blocks(1)	.182	1	.670</a:t>
            </a:r>
          </a:p>
          <a:p>
            <a:pPr marL="114300">
              <a:spcBef>
                <a:spcPts val="600"/>
              </a:spcBef>
              <a:tabLst>
                <a:tab pos="1028700" algn="l"/>
                <a:tab pos="2286000" algn="l"/>
                <a:tab pos="4572000" algn="l"/>
                <a:tab pos="5827713" algn="l"/>
                <a:tab pos="6364288" algn="l"/>
              </a:tabLst>
            </a:pPr>
            <a:r>
              <a:rPr lang="en-US" sz="1600" dirty="0"/>
              <a:t>	Overall Statistics	12.152	4	.016</a:t>
            </a:r>
          </a:p>
          <a:p>
            <a:r>
              <a:rPr lang="en-US" dirty="0"/>
              <a:t>______________________________________________________________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772400" y="2868305"/>
            <a:ext cx="1295400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Conclusion</a:t>
            </a:r>
            <a:endParaRPr lang="en-US" dirty="0"/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1400" dirty="0"/>
              <a:t>Only Offensive rebound is significant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sz="3600" b="1" dirty="0"/>
              <a:t>Block 1: </a:t>
            </a:r>
            <a:r>
              <a:rPr lang="en-US" sz="3200" b="1" dirty="0"/>
              <a:t>Logistic Model with Predictors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2286000" y="83820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2060"/>
                </a:solidFill>
              </a:rPr>
              <a:t>Testing significance of the model</a:t>
            </a:r>
            <a:endParaRPr lang="en-US" sz="2400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1600200"/>
            <a:ext cx="48768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Table  6</a:t>
            </a:r>
            <a:r>
              <a:rPr lang="en-US" dirty="0"/>
              <a:t> Omnibus Tests of Model Coefficients</a:t>
            </a:r>
          </a:p>
          <a:p>
            <a:r>
              <a:rPr lang="en-US" dirty="0"/>
              <a:t>_______________________________________</a:t>
            </a:r>
          </a:p>
          <a:p>
            <a:pPr>
              <a:tabLst>
                <a:tab pos="914400" algn="l"/>
                <a:tab pos="1828800" algn="l"/>
                <a:tab pos="3086100" algn="l"/>
                <a:tab pos="3771900" algn="l"/>
              </a:tabLst>
            </a:pPr>
            <a:r>
              <a:rPr lang="en-US" dirty="0"/>
              <a:t>	             Chi-square	</a:t>
            </a:r>
            <a:r>
              <a:rPr lang="en-US" dirty="0" err="1"/>
              <a:t>df</a:t>
            </a:r>
            <a:r>
              <a:rPr lang="en-US" dirty="0"/>
              <a:t>	Sig.</a:t>
            </a:r>
          </a:p>
          <a:p>
            <a:pPr>
              <a:tabLst>
                <a:tab pos="914400" algn="l"/>
                <a:tab pos="1828800" algn="l"/>
                <a:tab pos="3086100" algn="l"/>
                <a:tab pos="3771900" algn="l"/>
              </a:tabLst>
            </a:pPr>
            <a:r>
              <a:rPr lang="en-US" dirty="0"/>
              <a:t>_______________________________________</a:t>
            </a:r>
          </a:p>
          <a:p>
            <a:pPr>
              <a:tabLst>
                <a:tab pos="914400" algn="l"/>
                <a:tab pos="1828800" algn="l"/>
                <a:tab pos="3086100" algn="l"/>
                <a:tab pos="3771900" algn="l"/>
              </a:tabLst>
            </a:pPr>
            <a:r>
              <a:rPr lang="en-US" dirty="0"/>
              <a:t>Step 1	Step	14.102	4	.007</a:t>
            </a:r>
          </a:p>
          <a:p>
            <a:pPr>
              <a:tabLst>
                <a:tab pos="914400" algn="l"/>
                <a:tab pos="1828800" algn="l"/>
                <a:tab pos="3086100" algn="l"/>
                <a:tab pos="3771900" algn="l"/>
              </a:tabLst>
            </a:pPr>
            <a:r>
              <a:rPr lang="en-US" dirty="0"/>
              <a:t>	Block	14.102	4	.007</a:t>
            </a:r>
          </a:p>
          <a:p>
            <a:pPr>
              <a:tabLst>
                <a:tab pos="914400" algn="l"/>
                <a:tab pos="1828800" algn="l"/>
                <a:tab pos="3086100" algn="l"/>
                <a:tab pos="3771900" algn="l"/>
              </a:tabLst>
            </a:pPr>
            <a:r>
              <a:rPr lang="en-US" dirty="0"/>
              <a:t>	Model	14.102	4	.007</a:t>
            </a:r>
          </a:p>
          <a:p>
            <a:r>
              <a:rPr lang="en-US" dirty="0"/>
              <a:t>_______________________________________</a:t>
            </a:r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419600" y="4267200"/>
            <a:ext cx="4343400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 Table  7</a:t>
            </a:r>
            <a:r>
              <a:rPr lang="en-US" dirty="0"/>
              <a:t> Model Summary(deviance statistic)</a:t>
            </a:r>
          </a:p>
          <a:p>
            <a:r>
              <a:rPr lang="en-US" dirty="0"/>
              <a:t>____________________________________</a:t>
            </a:r>
          </a:p>
          <a:p>
            <a:r>
              <a:rPr lang="en-US" sz="1600" dirty="0"/>
              <a:t>Step	-2 Log	     Cox &amp; Snell R	</a:t>
            </a:r>
            <a:r>
              <a:rPr lang="en-US" sz="1600" dirty="0" err="1"/>
              <a:t>Nagelkerke</a:t>
            </a:r>
            <a:r>
              <a:rPr lang="en-US" sz="1600" dirty="0"/>
              <a:t> R </a:t>
            </a:r>
          </a:p>
          <a:p>
            <a:r>
              <a:rPr lang="en-US" sz="1600" dirty="0"/>
              <a:t>	likelihood	     Square		</a:t>
            </a:r>
            <a:r>
              <a:rPr lang="en-US" sz="1600" dirty="0" err="1"/>
              <a:t>Square</a:t>
            </a:r>
            <a:endParaRPr lang="en-US" sz="1600" dirty="0"/>
          </a:p>
          <a:p>
            <a:r>
              <a:rPr lang="en-US" sz="1600" dirty="0"/>
              <a:t>________________________________________</a:t>
            </a:r>
          </a:p>
          <a:p>
            <a:r>
              <a:rPr lang="en-US" sz="1600" dirty="0"/>
              <a:t> 1	16.397</a:t>
            </a:r>
            <a:r>
              <a:rPr lang="en-US" sz="1600" baseline="30000" dirty="0"/>
              <a:t>a</a:t>
            </a:r>
            <a:r>
              <a:rPr lang="en-US" sz="1600" dirty="0"/>
              <a:t>	        .473		    .631</a:t>
            </a:r>
          </a:p>
          <a:p>
            <a:r>
              <a:rPr lang="en-US" dirty="0"/>
              <a:t>____________________________________</a:t>
            </a:r>
          </a:p>
          <a:p>
            <a:pPr lvl="0"/>
            <a:r>
              <a:rPr lang="en-US" sz="1400" dirty="0"/>
              <a:t>Estimation terminated at iteration number 5 because </a:t>
            </a:r>
          </a:p>
          <a:p>
            <a:r>
              <a:rPr lang="en-US" sz="1400" dirty="0"/>
              <a:t>    parameter estimates changed by less than .001.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BFBCD6E-7314-4BED-9536-55C7A3C1D98D}"/>
              </a:ext>
            </a:extLst>
          </p:cNvPr>
          <p:cNvSpPr txBox="1"/>
          <p:nvPr/>
        </p:nvSpPr>
        <p:spPr>
          <a:xfrm>
            <a:off x="5257800" y="2057400"/>
            <a:ext cx="3505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1600" dirty="0">
                <a:solidFill>
                  <a:srgbClr val="002060"/>
                </a:solidFill>
              </a:rPr>
              <a:t>It tests the Null hypothesis that all the predictor’s coefficients are zero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1600" dirty="0">
                <a:solidFill>
                  <a:srgbClr val="002060"/>
                </a:solidFill>
              </a:rPr>
              <a:t>Degrees of freedom is 4 as there are four predictors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2CC8353-0119-45D8-A2EA-B0B9E084AAA4}"/>
              </a:ext>
            </a:extLst>
          </p:cNvPr>
          <p:cNvSpPr txBox="1"/>
          <p:nvPr/>
        </p:nvSpPr>
        <p:spPr>
          <a:xfrm>
            <a:off x="228600" y="4114800"/>
            <a:ext cx="4038600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b="1" dirty="0">
                <a:solidFill>
                  <a:srgbClr val="C00000"/>
                </a:solidFill>
              </a:rPr>
              <a:t>Three Indices for Model Fit</a:t>
            </a:r>
            <a:endParaRPr lang="en-IN" sz="1600" dirty="0">
              <a:solidFill>
                <a:srgbClr val="002060"/>
              </a:solidFill>
            </a:endParaRP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IN" sz="1600" dirty="0">
                <a:solidFill>
                  <a:srgbClr val="002060"/>
                </a:solidFill>
              </a:rPr>
              <a:t>-2LL (</a:t>
            </a:r>
            <a:r>
              <a:rPr lang="en-IN" sz="1600" b="1" dirty="0"/>
              <a:t>deviance statistic</a:t>
            </a:r>
            <a:r>
              <a:rPr lang="en-IN" sz="1600" dirty="0"/>
              <a:t>:)</a:t>
            </a:r>
            <a:r>
              <a:rPr lang="en-IN" sz="1600" dirty="0">
                <a:solidFill>
                  <a:srgbClr val="002060"/>
                </a:solidFill>
              </a:rPr>
              <a:t>, used for comparing model, lesser the value better the model(how for predicted p differs with actual p)</a:t>
            </a:r>
          </a:p>
          <a:p>
            <a:pPr marL="342900" indent="-3429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IN" sz="1600" dirty="0">
                <a:solidFill>
                  <a:srgbClr val="002060"/>
                </a:solidFill>
              </a:rPr>
              <a:t>Cox&amp; Snell Square – pseudo R</a:t>
            </a:r>
            <a:r>
              <a:rPr lang="en-IN" sz="1600" baseline="30000" dirty="0">
                <a:solidFill>
                  <a:srgbClr val="002060"/>
                </a:solidFill>
              </a:rPr>
              <a:t>2</a:t>
            </a:r>
          </a:p>
          <a:p>
            <a:pPr marL="342900" indent="-3429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IN" sz="1600" dirty="0" err="1">
                <a:solidFill>
                  <a:srgbClr val="002060"/>
                </a:solidFill>
              </a:rPr>
              <a:t>Nagelkere</a:t>
            </a:r>
            <a:r>
              <a:rPr lang="en-IN" sz="1600" dirty="0">
                <a:solidFill>
                  <a:srgbClr val="002060"/>
                </a:solidFill>
              </a:rPr>
              <a:t>  square –pseudo R</a:t>
            </a:r>
            <a:r>
              <a:rPr lang="en-IN" sz="1600" baseline="30000" dirty="0">
                <a:solidFill>
                  <a:srgbClr val="002060"/>
                </a:solidFill>
              </a:rPr>
              <a:t>2 </a:t>
            </a:r>
            <a:r>
              <a:rPr lang="en-IN" sz="1600" dirty="0">
                <a:solidFill>
                  <a:srgbClr val="002060"/>
                </a:solidFill>
              </a:rPr>
              <a:t> . Suggests that 63.1% of the variance associated with the DV is explained by IVs in the model.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sz="3600" b="1" dirty="0"/>
              <a:t>Testing Goodness of Fit of the Model</a:t>
            </a:r>
            <a:endParaRPr lang="en-US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2286000" y="1981200"/>
            <a:ext cx="4495800" cy="18312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    Table 8 </a:t>
            </a:r>
            <a:r>
              <a:rPr lang="en-US" dirty="0" err="1"/>
              <a:t>Hosmer</a:t>
            </a:r>
            <a:r>
              <a:rPr lang="en-US" dirty="0"/>
              <a:t> and </a:t>
            </a:r>
            <a:r>
              <a:rPr lang="en-US" dirty="0" err="1"/>
              <a:t>Lemeshow</a:t>
            </a:r>
            <a:r>
              <a:rPr lang="en-US" dirty="0"/>
              <a:t> Test</a:t>
            </a:r>
          </a:p>
          <a:p>
            <a:r>
              <a:rPr lang="en-US" dirty="0"/>
              <a:t>__________________________________</a:t>
            </a:r>
          </a:p>
          <a:p>
            <a:pPr marL="114300">
              <a:tabLst>
                <a:tab pos="914400" algn="l"/>
                <a:tab pos="2514600" algn="l"/>
                <a:tab pos="3314700" algn="l"/>
              </a:tabLst>
            </a:pPr>
            <a:r>
              <a:rPr lang="en-US" dirty="0"/>
              <a:t>Step	Chi-square	</a:t>
            </a:r>
            <a:r>
              <a:rPr lang="en-US" dirty="0" err="1"/>
              <a:t>df</a:t>
            </a:r>
            <a:r>
              <a:rPr lang="en-US" dirty="0"/>
              <a:t>	Sig.</a:t>
            </a:r>
          </a:p>
          <a:p>
            <a:pPr marL="114300">
              <a:spcBef>
                <a:spcPts val="600"/>
              </a:spcBef>
              <a:tabLst>
                <a:tab pos="914400" algn="l"/>
                <a:tab pos="2514600" algn="l"/>
                <a:tab pos="3314700" algn="l"/>
              </a:tabLst>
            </a:pPr>
            <a:r>
              <a:rPr lang="en-US" dirty="0"/>
              <a:t> 1	4.174	7	.760</a:t>
            </a:r>
          </a:p>
          <a:p>
            <a:r>
              <a:rPr lang="en-US" dirty="0"/>
              <a:t>__________________________________</a:t>
            </a:r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BD83D5B-71A6-4147-8C96-7455696BD215}"/>
              </a:ext>
            </a:extLst>
          </p:cNvPr>
          <p:cNvSpPr txBox="1"/>
          <p:nvPr/>
        </p:nvSpPr>
        <p:spPr>
          <a:xfrm>
            <a:off x="2286000" y="83820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2060"/>
                </a:solidFill>
              </a:rPr>
              <a:t>Testing significance of the model</a:t>
            </a:r>
            <a:endParaRPr lang="en-US" sz="2400" dirty="0">
              <a:solidFill>
                <a:srgbClr val="00206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6AED043-1D01-4437-A654-6FDEDE259510}"/>
              </a:ext>
            </a:extLst>
          </p:cNvPr>
          <p:cNvSpPr txBox="1"/>
          <p:nvPr/>
        </p:nvSpPr>
        <p:spPr>
          <a:xfrm>
            <a:off x="1371600" y="3660071"/>
            <a:ext cx="5943600" cy="143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>
                <a:solidFill>
                  <a:srgbClr val="C00000"/>
                </a:solidFill>
              </a:rPr>
              <a:t>Hosmer and </a:t>
            </a:r>
            <a:r>
              <a:rPr lang="en-IN" b="1" dirty="0" err="1">
                <a:solidFill>
                  <a:srgbClr val="C00000"/>
                </a:solidFill>
              </a:rPr>
              <a:t>Lemeshow</a:t>
            </a:r>
            <a:r>
              <a:rPr lang="en-IN" b="1" dirty="0">
                <a:solidFill>
                  <a:srgbClr val="C00000"/>
                </a:solidFill>
              </a:rPr>
              <a:t> Test</a:t>
            </a:r>
          </a:p>
          <a:p>
            <a:endParaRPr lang="en-IN" sz="1600" dirty="0">
              <a:solidFill>
                <a:srgbClr val="00206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1600" dirty="0">
                <a:solidFill>
                  <a:srgbClr val="002060"/>
                </a:solidFill>
              </a:rPr>
              <a:t>A formal test which test the Null hypothesis that predicted and observed probabilities are same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IN" sz="1600" dirty="0">
                <a:solidFill>
                  <a:srgbClr val="002060"/>
                </a:solidFill>
              </a:rPr>
              <a:t>For model to be good chi square should not be significant(p &gt; .05)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A8B2C38-331A-B671-2379-3EB03EF7EC4F}"/>
              </a:ext>
            </a:extLst>
          </p:cNvPr>
          <p:cNvSpPr txBox="1"/>
          <p:nvPr/>
        </p:nvSpPr>
        <p:spPr>
          <a:xfrm>
            <a:off x="1752600" y="5791200"/>
            <a:ext cx="541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subgroups are usually formed by dividing the predicted probabilities into </a:t>
            </a:r>
            <a:r>
              <a:rPr lang="en-US" b="1" dirty="0"/>
              <a:t>10 deciles</a:t>
            </a:r>
            <a:endParaRPr lang="en-IN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sz="3600" b="1" dirty="0"/>
              <a:t>Classification Table for Model Accuracy</a:t>
            </a:r>
            <a:endParaRPr lang="en-US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914400" y="1143000"/>
            <a:ext cx="7391400" cy="3216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                        Table 4</a:t>
            </a:r>
            <a:r>
              <a:rPr lang="en-US" dirty="0"/>
              <a:t> Classification </a:t>
            </a:r>
            <a:r>
              <a:rPr lang="en-US" dirty="0" err="1"/>
              <a:t>Table</a:t>
            </a:r>
            <a:r>
              <a:rPr lang="en-US" baseline="30000" dirty="0" err="1"/>
              <a:t>a</a:t>
            </a:r>
            <a:r>
              <a:rPr lang="en-US" dirty="0"/>
              <a:t> (model with predictors)</a:t>
            </a:r>
            <a:endParaRPr lang="en-US" sz="2800" dirty="0"/>
          </a:p>
          <a:p>
            <a:r>
              <a:rPr lang="en-US" dirty="0"/>
              <a:t>______________________________________________________________</a:t>
            </a:r>
            <a:endParaRPr lang="en-US" sz="2800" dirty="0"/>
          </a:p>
          <a:p>
            <a:r>
              <a:rPr lang="en-US" dirty="0"/>
              <a:t>				                                     Predicted</a:t>
            </a:r>
            <a:endParaRPr lang="en-US" sz="2800" dirty="0"/>
          </a:p>
          <a:p>
            <a:r>
              <a:rPr lang="en-US" dirty="0"/>
              <a:t>		                                                     Match result           % Correct</a:t>
            </a:r>
            <a:endParaRPr lang="en-US" sz="2800" dirty="0"/>
          </a:p>
          <a:p>
            <a:r>
              <a:rPr lang="en-US" dirty="0"/>
              <a:t>                Observed          	                   Loosing        Winning</a:t>
            </a:r>
            <a:endParaRPr lang="en-US" sz="2800" dirty="0"/>
          </a:p>
          <a:p>
            <a:r>
              <a:rPr lang="en-US" dirty="0"/>
              <a:t>_____________________________________________________________</a:t>
            </a:r>
            <a:endParaRPr lang="en-US" sz="2800" dirty="0"/>
          </a:p>
          <a:p>
            <a:pPr>
              <a:tabLst>
                <a:tab pos="800100" algn="l"/>
                <a:tab pos="2286000" algn="l"/>
                <a:tab pos="3600450" algn="l"/>
                <a:tab pos="4686300" algn="l"/>
                <a:tab pos="5829300" algn="l"/>
              </a:tabLst>
            </a:pPr>
            <a:r>
              <a:rPr lang="en-US" dirty="0"/>
              <a:t>Step 1	Match result	Loosing	9	2	81.8</a:t>
            </a:r>
            <a:endParaRPr lang="en-US" sz="2800" dirty="0"/>
          </a:p>
          <a:p>
            <a:pPr>
              <a:tabLst>
                <a:tab pos="800100" algn="l"/>
                <a:tab pos="2286000" algn="l"/>
                <a:tab pos="3600450" algn="l"/>
                <a:tab pos="4686300" algn="l"/>
                <a:tab pos="5829300" algn="l"/>
              </a:tabLst>
            </a:pPr>
            <a:r>
              <a:rPr lang="en-US" dirty="0"/>
              <a:t>		Winning	1	10	90.9</a:t>
            </a:r>
          </a:p>
          <a:p>
            <a:pPr>
              <a:spcBef>
                <a:spcPts val="600"/>
              </a:spcBef>
              <a:tabLst>
                <a:tab pos="800100" algn="l"/>
                <a:tab pos="2286000" algn="l"/>
                <a:tab pos="3600450" algn="l"/>
                <a:tab pos="4686300" algn="l"/>
                <a:tab pos="5829300" algn="l"/>
              </a:tabLst>
            </a:pPr>
            <a:r>
              <a:rPr lang="en-US" dirty="0"/>
              <a:t>	Overall Percentage			</a:t>
            </a:r>
            <a:r>
              <a:rPr lang="en-US" b="1" dirty="0"/>
              <a:t>86.4</a:t>
            </a:r>
          </a:p>
          <a:p>
            <a:pPr>
              <a:tabLst>
                <a:tab pos="800100" algn="l"/>
                <a:tab pos="2286000" algn="l"/>
                <a:tab pos="3600450" algn="l"/>
                <a:tab pos="4686300" algn="l"/>
                <a:tab pos="5829300" algn="l"/>
              </a:tabLst>
            </a:pPr>
            <a:r>
              <a:rPr lang="en-US" dirty="0"/>
              <a:t>_____________________________________________________________</a:t>
            </a:r>
          </a:p>
          <a:p>
            <a:pPr marL="0" lvl="4"/>
            <a:r>
              <a:rPr lang="en-US" dirty="0"/>
              <a:t>a. The cut value is .500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4267200" y="2286000"/>
            <a:ext cx="3352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752600" y="5148264"/>
            <a:ext cx="16002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Interpretation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29000" y="5029200"/>
            <a:ext cx="441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By including all IVs in the model correct classification increases to 86.4%. 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8ABF6C6-4A91-4716-8A08-E33429CDA45B}"/>
              </a:ext>
            </a:extLst>
          </p:cNvPr>
          <p:cNvCxnSpPr/>
          <p:nvPr/>
        </p:nvCxnSpPr>
        <p:spPr>
          <a:xfrm>
            <a:off x="4267200" y="2590800"/>
            <a:ext cx="3352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" y="1956137"/>
            <a:ext cx="8229600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Table 11.12</a:t>
            </a:r>
            <a:r>
              <a:rPr lang="en-US" sz="1600" dirty="0"/>
              <a:t> Variables in the Equation</a:t>
            </a:r>
            <a:endParaRPr lang="en-US" sz="1600" b="1" dirty="0"/>
          </a:p>
          <a:p>
            <a:pPr>
              <a:spcBef>
                <a:spcPts val="600"/>
              </a:spcBef>
              <a:spcAft>
                <a:spcPts val="600"/>
              </a:spcAft>
              <a:tabLst>
                <a:tab pos="914400" algn="l"/>
                <a:tab pos="3140075" algn="l"/>
                <a:tab pos="3943350" algn="l"/>
                <a:tab pos="4664075" algn="l"/>
                <a:tab pos="5292725" algn="l"/>
                <a:tab pos="5827713" algn="l"/>
                <a:tab pos="6548438" algn="l"/>
              </a:tabLst>
            </a:pPr>
            <a:r>
              <a:rPr lang="en-US" sz="1600" dirty="0"/>
              <a:t>		B	S.E.	Wald	df	Sig.       	Exp(B) </a:t>
            </a:r>
          </a:p>
          <a:p>
            <a:pPr defTabSz="896938">
              <a:tabLst>
                <a:tab pos="804863" algn="l"/>
                <a:tab pos="3140075" algn="l"/>
                <a:tab pos="3943350" algn="l"/>
                <a:tab pos="4664075" algn="l"/>
                <a:tab pos="5384800" algn="l"/>
                <a:tab pos="5827713" algn="l"/>
                <a:tab pos="6548438" algn="l"/>
              </a:tabLst>
            </a:pPr>
            <a:r>
              <a:rPr lang="en-US" sz="1500" dirty="0"/>
              <a:t>Step 1</a:t>
            </a:r>
            <a:r>
              <a:rPr lang="en-US" sz="1500" baseline="30000" dirty="0"/>
              <a:t>a</a:t>
            </a:r>
            <a:r>
              <a:rPr lang="en-US" sz="1500" dirty="0"/>
              <a:t>	</a:t>
            </a:r>
            <a:r>
              <a:rPr lang="en-US" sz="1500" dirty="0" err="1"/>
              <a:t>No_of_Pass</a:t>
            </a:r>
            <a:r>
              <a:rPr lang="en-US" sz="1500" dirty="0"/>
              <a:t>(1)	.688	1.527	.203	1	.652	1.989	</a:t>
            </a:r>
            <a:r>
              <a:rPr lang="en-US" sz="1500" dirty="0" err="1"/>
              <a:t>Free_throws</a:t>
            </a:r>
            <a:r>
              <a:rPr lang="en-US" sz="1500" dirty="0"/>
              <a:t>(1)	-1.192	1.444	.681	1	.409	.304</a:t>
            </a:r>
            <a:endParaRPr lang="en-IN" sz="1500" dirty="0"/>
          </a:p>
          <a:p>
            <a:pPr defTabSz="896938">
              <a:tabLst>
                <a:tab pos="804863" algn="l"/>
                <a:tab pos="3140075" algn="l"/>
                <a:tab pos="3943350" algn="l"/>
                <a:tab pos="4664075" algn="l"/>
                <a:tab pos="5384800" algn="l"/>
                <a:tab pos="5827713" algn="l"/>
                <a:tab pos="6548438" algn="l"/>
              </a:tabLst>
            </a:pPr>
            <a:r>
              <a:rPr lang="en-US" sz="1500" dirty="0"/>
              <a:t>	</a:t>
            </a:r>
            <a:r>
              <a:rPr lang="en-US" sz="1500" dirty="0" err="1"/>
              <a:t>Offensive_rebound</a:t>
            </a:r>
            <a:r>
              <a:rPr lang="en-US" sz="1500" dirty="0"/>
              <a:t>(1)	4.223	1.638	6.644	1	</a:t>
            </a:r>
            <a:r>
              <a:rPr lang="en-US" sz="1500" b="1" dirty="0">
                <a:solidFill>
                  <a:srgbClr val="C00000"/>
                </a:solidFill>
              </a:rPr>
              <a:t>.010</a:t>
            </a:r>
            <a:r>
              <a:rPr lang="en-US" sz="1500" dirty="0"/>
              <a:t>	</a:t>
            </a:r>
            <a:r>
              <a:rPr lang="en-US" sz="1500" b="1" dirty="0"/>
              <a:t>68.269</a:t>
            </a:r>
            <a:endParaRPr lang="en-IN" sz="1500" dirty="0"/>
          </a:p>
          <a:p>
            <a:pPr defTabSz="896938">
              <a:tabLst>
                <a:tab pos="804863" algn="l"/>
                <a:tab pos="3140075" algn="l"/>
                <a:tab pos="3943350" algn="l"/>
                <a:tab pos="4664075" algn="l"/>
                <a:tab pos="5384800" algn="l"/>
                <a:tab pos="5827713" algn="l"/>
                <a:tab pos="6548438" algn="l"/>
              </a:tabLst>
            </a:pPr>
            <a:r>
              <a:rPr lang="en-US" sz="1500" dirty="0"/>
              <a:t>	Blocks(1)	.234	1.539	.023	1	.879	1.263	</a:t>
            </a:r>
          </a:p>
          <a:p>
            <a:pPr defTabSz="896938">
              <a:tabLst>
                <a:tab pos="804863" algn="l"/>
                <a:tab pos="3140075" algn="l"/>
                <a:tab pos="3943350" algn="l"/>
                <a:tab pos="4664075" algn="l"/>
                <a:tab pos="5384800" algn="l"/>
                <a:tab pos="5827713" algn="l"/>
                <a:tab pos="6548438" algn="l"/>
              </a:tabLst>
            </a:pPr>
            <a:r>
              <a:rPr lang="en-US" sz="1500" dirty="0"/>
              <a:t>	Constant	-2.382	2.149	1.228	1	.268	.092	</a:t>
            </a:r>
          </a:p>
          <a:p>
            <a:pPr>
              <a:spcBef>
                <a:spcPts val="600"/>
              </a:spcBef>
            </a:pPr>
            <a:r>
              <a:rPr lang="en-US" sz="1400" dirty="0"/>
              <a:t>a. Variable(s) entered on step 1: </a:t>
            </a:r>
            <a:r>
              <a:rPr lang="en-US" sz="1400" dirty="0" err="1"/>
              <a:t>No_of_Pass</a:t>
            </a:r>
            <a:r>
              <a:rPr lang="en-US" sz="1400" dirty="0"/>
              <a:t>, </a:t>
            </a:r>
            <a:r>
              <a:rPr lang="en-US" sz="1400" dirty="0" err="1"/>
              <a:t>Free_throws</a:t>
            </a:r>
            <a:r>
              <a:rPr lang="en-US" sz="1400" dirty="0"/>
              <a:t>, </a:t>
            </a:r>
            <a:r>
              <a:rPr lang="en-US" sz="1400" dirty="0" err="1"/>
              <a:t>Offensive_rebound</a:t>
            </a:r>
            <a:r>
              <a:rPr lang="en-US" sz="1400" dirty="0"/>
              <a:t>, Blocks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sz="3600" b="1" dirty="0"/>
              <a:t>Developing logistic model</a:t>
            </a:r>
            <a:endParaRPr lang="en-US" sz="3200" dirty="0"/>
          </a:p>
        </p:txBody>
      </p:sp>
      <p:sp>
        <p:nvSpPr>
          <p:cNvPr id="614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441" name="Object 1"/>
              <p:cNvSpPr txBox="1"/>
              <p:nvPr/>
            </p:nvSpPr>
            <p:spPr bwMode="auto">
              <a:xfrm>
                <a:off x="381000" y="4343400"/>
                <a:ext cx="8458200" cy="533400"/>
              </a:xfrm>
              <a:prstGeom prst="rect">
                <a:avLst/>
              </a:prstGeom>
              <a:noFill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IN" sz="1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sz="14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f>
                            <m:fPr>
                              <m:ctrlPr>
                                <a:rPr lang="en-IN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num>
                            <m:den>
                              <m:r>
                                <a:rPr lang="en-IN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IN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den>
                          </m:f>
                        </m:e>
                      </m:func>
                      <m:r>
                        <a:rPr lang="en-IN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=−2.</m:t>
                      </m:r>
                      <m:r>
                        <a:rPr lang="en-US" sz="1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382</m:t>
                      </m:r>
                      <m:r>
                        <a:rPr lang="en-IN" sz="1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+0.</m:t>
                      </m:r>
                      <m:r>
                        <a:rPr lang="en-US" sz="1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234</m:t>
                      </m:r>
                      <m:r>
                        <a:rPr lang="en-IN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IN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𝐵𝑙𝑜𝑐𝑘𝑠</m:t>
                      </m:r>
                      <m:r>
                        <a:rPr lang="en-IN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+4.223×</m:t>
                      </m:r>
                      <m:r>
                        <a:rPr lang="en-IN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𝑂𝑓𝑓𝑒𝑛𝑠𝑖𝑣</m:t>
                      </m:r>
                      <m:sSub>
                        <m:sSubPr>
                          <m:ctrlPr>
                            <a:rPr lang="en-IN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en-IN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𝑟𝑒𝑏𝑜𝑢𝑛𝑑</m:t>
                          </m:r>
                        </m:sub>
                      </m:sSub>
                      <m:r>
                        <a:rPr lang="en-IN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1.192</m:t>
                      </m:r>
                      <m:r>
                        <a:rPr lang="en-IN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IN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𝐹𝑟𝑒</m:t>
                      </m:r>
                      <m:sSub>
                        <m:sSubPr>
                          <m:ctrlPr>
                            <a:rPr lang="en-IN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en-IN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𝑡h𝑟𝑜𝑤𝑠</m:t>
                          </m:r>
                        </m:sub>
                      </m:sSub>
                      <m:r>
                        <a:rPr lang="en-US" sz="1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+0.688</m:t>
                      </m:r>
                      <m:r>
                        <a:rPr lang="en-IN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IN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𝑁𝑜</m:t>
                      </m:r>
                      <m:r>
                        <a:rPr lang="en-IN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_</m:t>
                      </m:r>
                      <m:r>
                        <a:rPr lang="en-IN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𝑝𝑎𝑠𝑠</m:t>
                      </m:r>
                    </m:oMath>
                  </m:oMathPara>
                </a14:m>
                <a:endParaRPr lang="en-IN" sz="1400" dirty="0"/>
              </a:p>
            </p:txBody>
          </p:sp>
        </mc:Choice>
        <mc:Fallback xmlns="">
          <p:sp>
            <p:nvSpPr>
              <p:cNvPr id="61441" name="Object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1000" y="4343400"/>
                <a:ext cx="8458200" cy="5334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/>
          <p:cNvSpPr/>
          <p:nvPr/>
        </p:nvSpPr>
        <p:spPr>
          <a:xfrm>
            <a:off x="1047752" y="5126773"/>
            <a:ext cx="16002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Interpretation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667000" y="5029200"/>
            <a:ext cx="6096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2060"/>
                </a:solidFill>
              </a:rPr>
              <a:t>Odds of the team [having higher offensive rebound(being focal category)] winning the match are 68.269 times the odds of the team(having lower offensive rebound [being reference category)] winning, controlling for other variables. 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62000" y="6153090"/>
            <a:ext cx="7848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</a:rPr>
              <a:t>Larger the odds ratio, more is the predictive value of the associated IV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114E6EB1-C51A-4B69-A98D-0A541F6795B0}"/>
              </a:ext>
            </a:extLst>
          </p:cNvPr>
          <p:cNvCxnSpPr>
            <a:cxnSpLocks/>
          </p:cNvCxnSpPr>
          <p:nvPr/>
        </p:nvCxnSpPr>
        <p:spPr>
          <a:xfrm>
            <a:off x="3743036" y="1371600"/>
            <a:ext cx="0" cy="9906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943B78B0-C2D5-47EA-8AE7-1FC22EDCE13C}"/>
              </a:ext>
            </a:extLst>
          </p:cNvPr>
          <p:cNvSpPr txBox="1"/>
          <p:nvPr/>
        </p:nvSpPr>
        <p:spPr>
          <a:xfrm>
            <a:off x="3962400" y="914400"/>
            <a:ext cx="258156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/>
              <a:t>Partial regression coefficients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/>
              <a:t>Indicates amount of change in log odds if category of predictor variable is changed</a:t>
            </a:r>
            <a:endParaRPr lang="en-IN" sz="1400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A25E2A4-4F97-4DDB-9220-B80CF0C13B24}"/>
              </a:ext>
            </a:extLst>
          </p:cNvPr>
          <p:cNvCxnSpPr>
            <a:cxnSpLocks/>
          </p:cNvCxnSpPr>
          <p:nvPr/>
        </p:nvCxnSpPr>
        <p:spPr>
          <a:xfrm>
            <a:off x="533400" y="2318665"/>
            <a:ext cx="73152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593EB86-A685-4AED-880A-776E8514AC73}"/>
              </a:ext>
            </a:extLst>
          </p:cNvPr>
          <p:cNvCxnSpPr>
            <a:cxnSpLocks/>
          </p:cNvCxnSpPr>
          <p:nvPr/>
        </p:nvCxnSpPr>
        <p:spPr>
          <a:xfrm>
            <a:off x="533400" y="2641937"/>
            <a:ext cx="73152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8DD64FC-1F97-4F6B-A06A-AD6DFBCBA6DC}"/>
              </a:ext>
            </a:extLst>
          </p:cNvPr>
          <p:cNvCxnSpPr>
            <a:cxnSpLocks/>
          </p:cNvCxnSpPr>
          <p:nvPr/>
        </p:nvCxnSpPr>
        <p:spPr>
          <a:xfrm>
            <a:off x="533400" y="3861137"/>
            <a:ext cx="73152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2070ABEE-2BA4-459C-84A4-78342EB8F7A2}"/>
              </a:ext>
            </a:extLst>
          </p:cNvPr>
          <p:cNvSpPr txBox="1"/>
          <p:nvPr/>
        </p:nvSpPr>
        <p:spPr>
          <a:xfrm>
            <a:off x="7162800" y="914400"/>
            <a:ext cx="19050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/>
              <a:t>Indicates amount of change in odds ratios if category of predictor variable is changed</a:t>
            </a:r>
            <a:endParaRPr lang="en-IN" sz="1400" dirty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9528A17-FAB2-4537-AA53-AD5D98112BFC}"/>
              </a:ext>
            </a:extLst>
          </p:cNvPr>
          <p:cNvCxnSpPr>
            <a:cxnSpLocks/>
          </p:cNvCxnSpPr>
          <p:nvPr/>
        </p:nvCxnSpPr>
        <p:spPr>
          <a:xfrm>
            <a:off x="3733800" y="1371600"/>
            <a:ext cx="304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322E76D6-A9CF-4ACB-9035-DEA699183AB9}"/>
              </a:ext>
            </a:extLst>
          </p:cNvPr>
          <p:cNvCxnSpPr>
            <a:cxnSpLocks/>
          </p:cNvCxnSpPr>
          <p:nvPr/>
        </p:nvCxnSpPr>
        <p:spPr>
          <a:xfrm>
            <a:off x="7144328" y="1371600"/>
            <a:ext cx="0" cy="9906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BF2C409B-02F5-44D6-9323-FAB42964B020}"/>
              </a:ext>
            </a:extLst>
          </p:cNvPr>
          <p:cNvCxnSpPr>
            <a:cxnSpLocks/>
          </p:cNvCxnSpPr>
          <p:nvPr/>
        </p:nvCxnSpPr>
        <p:spPr>
          <a:xfrm>
            <a:off x="7135092" y="1371600"/>
            <a:ext cx="304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sz="3600" b="1" dirty="0"/>
              <a:t>Odds ratios and logistic model</a:t>
            </a:r>
            <a:endParaRPr lang="en-US" sz="3200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57200" y="914400"/>
            <a:ext cx="152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Explanation </a:t>
            </a:r>
          </a:p>
        </p:txBody>
      </p:sp>
      <p:graphicFrame>
        <p:nvGraphicFramePr>
          <p:cNvPr id="60417" name="Object 1"/>
          <p:cNvGraphicFramePr>
            <a:graphicFrameLocks noChangeAspect="1"/>
          </p:cNvGraphicFramePr>
          <p:nvPr/>
        </p:nvGraphicFramePr>
        <p:xfrm>
          <a:off x="1219200" y="1447800"/>
          <a:ext cx="2300288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968480" imgH="457200" progId="Equation.3">
                  <p:embed/>
                </p:oleObj>
              </mc:Choice>
              <mc:Fallback>
                <p:oleObj name="Equation" r:id="rId2" imgW="1968480" imgH="457200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1447800"/>
                        <a:ext cx="2300288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33400" y="2286000"/>
            <a:ext cx="7620000" cy="2939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		Table 11.12</a:t>
            </a:r>
            <a:r>
              <a:rPr lang="en-US" dirty="0"/>
              <a:t> Variables in the Equation</a:t>
            </a:r>
            <a:endParaRPr lang="en-US" sz="1600" b="1" dirty="0"/>
          </a:p>
          <a:p>
            <a:r>
              <a:rPr lang="en-US" sz="1600" dirty="0"/>
              <a:t>_______________________________________________________________________</a:t>
            </a:r>
          </a:p>
          <a:p>
            <a:pPr>
              <a:tabLst>
                <a:tab pos="914400" algn="l"/>
                <a:tab pos="2857500" algn="l"/>
                <a:tab pos="3657600" algn="l"/>
                <a:tab pos="4457700" algn="l"/>
                <a:tab pos="5257800" algn="l"/>
                <a:tab pos="5829300" algn="l"/>
                <a:tab pos="6515100" algn="l"/>
              </a:tabLst>
            </a:pPr>
            <a:r>
              <a:rPr lang="en-US" sz="1600" dirty="0"/>
              <a:t>		   B	S.E.	Wald	</a:t>
            </a:r>
            <a:r>
              <a:rPr lang="en-US" sz="1600" dirty="0" err="1"/>
              <a:t>df</a:t>
            </a:r>
            <a:r>
              <a:rPr lang="en-US" sz="1600" dirty="0"/>
              <a:t>	Sig.           Exp(B)</a:t>
            </a:r>
          </a:p>
          <a:p>
            <a:pPr>
              <a:tabLst>
                <a:tab pos="914400" algn="l"/>
                <a:tab pos="2857500" algn="l"/>
                <a:tab pos="3657600" algn="l"/>
                <a:tab pos="4457700" algn="l"/>
                <a:tab pos="5257800" algn="l"/>
                <a:tab pos="5829300" algn="l"/>
                <a:tab pos="6515100" algn="l"/>
              </a:tabLst>
            </a:pPr>
            <a:r>
              <a:rPr lang="en-US" sz="1600" dirty="0"/>
              <a:t>_______________________________________________________________________</a:t>
            </a:r>
          </a:p>
          <a:p>
            <a:pPr defTabSz="896938">
              <a:spcBef>
                <a:spcPts val="600"/>
              </a:spcBef>
              <a:tabLst>
                <a:tab pos="804863" algn="l"/>
                <a:tab pos="2870200" algn="l"/>
                <a:tab pos="3675063" algn="l"/>
                <a:tab pos="4487863" algn="l"/>
                <a:tab pos="5291138" algn="l"/>
                <a:tab pos="5834063" algn="l"/>
                <a:tab pos="6637338" algn="l"/>
              </a:tabLst>
            </a:pPr>
            <a:r>
              <a:rPr lang="en-US" sz="1600" dirty="0"/>
              <a:t>Step 1</a:t>
            </a:r>
            <a:r>
              <a:rPr lang="en-US" sz="1600" baseline="30000" dirty="0"/>
              <a:t>a</a:t>
            </a:r>
            <a:r>
              <a:rPr lang="en-US" sz="1600" dirty="0"/>
              <a:t>	</a:t>
            </a:r>
            <a:r>
              <a:rPr lang="en-US" sz="1600" dirty="0" err="1"/>
              <a:t>No_of_Pass</a:t>
            </a:r>
            <a:r>
              <a:rPr lang="en-US" sz="1600" dirty="0"/>
              <a:t>(1)	.688	1.527	.203	1	.652	1.989	</a:t>
            </a:r>
            <a:r>
              <a:rPr lang="en-US" sz="1600" dirty="0" err="1"/>
              <a:t>Free_throws</a:t>
            </a:r>
            <a:r>
              <a:rPr lang="en-US" sz="1600" dirty="0"/>
              <a:t>(1)	-1.192	1.444	.681	1	.409	.304</a:t>
            </a:r>
            <a:endParaRPr lang="en-IN" sz="1600" dirty="0"/>
          </a:p>
          <a:p>
            <a:pPr defTabSz="896938">
              <a:tabLst>
                <a:tab pos="804863" algn="l"/>
                <a:tab pos="2870200" algn="l"/>
                <a:tab pos="3675063" algn="l"/>
                <a:tab pos="4487863" algn="l"/>
                <a:tab pos="5291138" algn="l"/>
                <a:tab pos="5834063" algn="l"/>
                <a:tab pos="6637338" algn="l"/>
              </a:tabLst>
            </a:pPr>
            <a:r>
              <a:rPr lang="en-US" sz="1600" dirty="0"/>
              <a:t>	</a:t>
            </a:r>
            <a:r>
              <a:rPr lang="en-US" sz="1600" dirty="0" err="1"/>
              <a:t>Offensive_rebound</a:t>
            </a:r>
            <a:r>
              <a:rPr lang="en-US" sz="1600" dirty="0"/>
              <a:t>(1)	4.223	1.638	6.644	1	.010	</a:t>
            </a:r>
            <a:r>
              <a:rPr lang="en-US" sz="1600" b="1" dirty="0"/>
              <a:t>68.269</a:t>
            </a:r>
            <a:endParaRPr lang="en-IN" sz="1600" dirty="0"/>
          </a:p>
          <a:p>
            <a:pPr defTabSz="896938">
              <a:tabLst>
                <a:tab pos="804863" algn="l"/>
                <a:tab pos="2870200" algn="l"/>
                <a:tab pos="3675063" algn="l"/>
                <a:tab pos="4487863" algn="l"/>
                <a:tab pos="5291138" algn="l"/>
                <a:tab pos="5834063" algn="l"/>
                <a:tab pos="6637338" algn="l"/>
              </a:tabLst>
            </a:pPr>
            <a:r>
              <a:rPr lang="en-US" sz="1600" dirty="0"/>
              <a:t>	Blocks(1)	.234	1.539	.023	1	.879	1.263	</a:t>
            </a:r>
          </a:p>
          <a:p>
            <a:pPr defTabSz="896938">
              <a:tabLst>
                <a:tab pos="804863" algn="l"/>
                <a:tab pos="2870200" algn="l"/>
                <a:tab pos="3675063" algn="l"/>
                <a:tab pos="4487863" algn="l"/>
                <a:tab pos="5291138" algn="l"/>
                <a:tab pos="5834063" algn="l"/>
                <a:tab pos="6637338" algn="l"/>
              </a:tabLst>
            </a:pPr>
            <a:r>
              <a:rPr lang="en-US" sz="1600" dirty="0"/>
              <a:t>	Constant	-2.382	2.149	1.228	1	.268	.092 	</a:t>
            </a:r>
          </a:p>
          <a:p>
            <a:r>
              <a:rPr lang="en-US" dirty="0"/>
              <a:t>_______________________________________________________________</a:t>
            </a:r>
          </a:p>
          <a:p>
            <a:r>
              <a:rPr lang="en-US" sz="1600" dirty="0"/>
              <a:t>a. Variable(s) entered on step 1: </a:t>
            </a:r>
            <a:r>
              <a:rPr lang="en-US" sz="1600" dirty="0" err="1"/>
              <a:t>No_of_Pass</a:t>
            </a:r>
            <a:r>
              <a:rPr lang="en-US" sz="1600" dirty="0"/>
              <a:t>, </a:t>
            </a:r>
            <a:r>
              <a:rPr lang="en-US" sz="1600" dirty="0" err="1"/>
              <a:t>Free_throws</a:t>
            </a:r>
            <a:r>
              <a:rPr lang="en-US" sz="1600" dirty="0"/>
              <a:t>, </a:t>
            </a:r>
            <a:r>
              <a:rPr lang="en-US" sz="1600" dirty="0" err="1"/>
              <a:t>Offensive_rebound</a:t>
            </a:r>
            <a:r>
              <a:rPr lang="en-US" sz="1600" dirty="0"/>
              <a:t>, Blocks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48400" y="1752600"/>
            <a:ext cx="2895600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err="1"/>
              <a:t>Offensive_rebound</a:t>
            </a:r>
            <a:endParaRPr lang="en-US" sz="1400" b="1" dirty="0"/>
          </a:p>
          <a:p>
            <a:pPr>
              <a:spcBef>
                <a:spcPts val="600"/>
              </a:spcBef>
            </a:pPr>
            <a:r>
              <a:rPr lang="en-US" sz="1400" dirty="0"/>
              <a:t>0 = lower (reference category)	</a:t>
            </a:r>
          </a:p>
          <a:p>
            <a:r>
              <a:rPr lang="en-US" sz="1400" dirty="0"/>
              <a:t>1 = higher (focal category)</a:t>
            </a:r>
            <a:endParaRPr lang="en-US" dirty="0"/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/>
        </p:nvGraphicFramePr>
        <p:xfrm>
          <a:off x="3848100" y="1647824"/>
          <a:ext cx="190500" cy="15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90440" imgH="152280" progId="Equation.3">
                  <p:embed/>
                </p:oleObj>
              </mc:Choice>
              <mc:Fallback>
                <p:oleObj name="Equation" r:id="rId4" imgW="190440" imgH="15228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48100" y="1647824"/>
                        <a:ext cx="190500" cy="152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420" name="Object 4"/>
          <p:cNvGraphicFramePr>
            <a:graphicFrameLocks noChangeAspect="1"/>
          </p:cNvGraphicFramePr>
          <p:nvPr/>
        </p:nvGraphicFramePr>
        <p:xfrm>
          <a:off x="4633913" y="1447800"/>
          <a:ext cx="1262062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079280" imgH="457200" progId="Equation.3">
                  <p:embed/>
                </p:oleObj>
              </mc:Choice>
              <mc:Fallback>
                <p:oleObj name="Equation" r:id="rId6" imgW="1079280" imgH="4572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3913" y="1447800"/>
                        <a:ext cx="1262062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2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60421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1972118"/>
              </p:ext>
            </p:extLst>
          </p:nvPr>
        </p:nvGraphicFramePr>
        <p:xfrm>
          <a:off x="3365500" y="5543550"/>
          <a:ext cx="1393825" cy="39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396800" imgH="393480" progId="Equation.3">
                  <p:embed/>
                </p:oleObj>
              </mc:Choice>
              <mc:Fallback>
                <p:oleObj name="Equation" r:id="rId8" imgW="1396800" imgH="39348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65500" y="5543550"/>
                        <a:ext cx="1393825" cy="390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914400" y="5581648"/>
            <a:ext cx="2286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For Offensive rebound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4400" y="6166247"/>
            <a:ext cx="78486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Interpretation</a:t>
            </a:r>
            <a:r>
              <a:rPr lang="en-US" dirty="0"/>
              <a:t>: </a:t>
            </a:r>
            <a:r>
              <a:rPr lang="en-US" sz="1600" dirty="0"/>
              <a:t>If offensive rebound of the team is higher than the opponent, probability of winning that team becomes .985 if other variables are constant.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2DA32C2-BFC0-4C16-9AFE-4DAFE883E9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sz="3600" b="1" dirty="0"/>
              <a:t>Logistic Regression with R Software</a:t>
            </a:r>
            <a:endParaRPr lang="en-US" sz="3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E315EE3-561E-49DA-9B34-D2587C4A2C08}"/>
              </a:ext>
            </a:extLst>
          </p:cNvPr>
          <p:cNvSpPr txBox="1"/>
          <p:nvPr/>
        </p:nvSpPr>
        <p:spPr>
          <a:xfrm>
            <a:off x="457200" y="1295400"/>
            <a:ext cx="1143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002060"/>
                </a:solidFill>
              </a:rPr>
              <a:t>Illustration</a:t>
            </a:r>
            <a:endParaRPr lang="en-IN" sz="1600" b="1" dirty="0">
              <a:solidFill>
                <a:srgbClr val="00206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6965C65-F1AC-4188-A5F5-D681B727CE3C}"/>
              </a:ext>
            </a:extLst>
          </p:cNvPr>
          <p:cNvSpPr txBox="1"/>
          <p:nvPr/>
        </p:nvSpPr>
        <p:spPr>
          <a:xfrm>
            <a:off x="1447800" y="1351869"/>
            <a:ext cx="2514600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dirty="0">
                <a:solidFill>
                  <a:srgbClr val="002060"/>
                </a:solidFill>
              </a:rPr>
              <a:t> Data on Risk Age and Gender</a:t>
            </a:r>
          </a:p>
          <a:p>
            <a:r>
              <a:rPr lang="en-IN" sz="1400" dirty="0">
                <a:solidFill>
                  <a:srgbClr val="002060"/>
                </a:solidFill>
              </a:rPr>
              <a:t>_________________________</a:t>
            </a:r>
          </a:p>
          <a:p>
            <a:r>
              <a:rPr lang="en-IN" sz="1400" dirty="0" err="1">
                <a:solidFill>
                  <a:srgbClr val="002060"/>
                </a:solidFill>
              </a:rPr>
              <a:t>riskaverse</a:t>
            </a:r>
            <a:r>
              <a:rPr lang="en-IN" sz="1400" dirty="0">
                <a:solidFill>
                  <a:srgbClr val="002060"/>
                </a:solidFill>
              </a:rPr>
              <a:t> 	age 	       gender </a:t>
            </a:r>
          </a:p>
          <a:p>
            <a:r>
              <a:rPr lang="en-IN" sz="1400" dirty="0">
                <a:solidFill>
                  <a:srgbClr val="002060"/>
                </a:solidFill>
              </a:rPr>
              <a:t>_________________________</a:t>
            </a:r>
          </a:p>
          <a:p>
            <a:pPr>
              <a:tabLst>
                <a:tab pos="895350" algn="l"/>
                <a:tab pos="1884363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1	45	1</a:t>
            </a:r>
          </a:p>
          <a:p>
            <a:pPr>
              <a:tabLst>
                <a:tab pos="895350" algn="l"/>
                <a:tab pos="1884363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0	25	0</a:t>
            </a:r>
          </a:p>
          <a:p>
            <a:pPr>
              <a:tabLst>
                <a:tab pos="895350" algn="l"/>
                <a:tab pos="1884363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0	20	1</a:t>
            </a:r>
          </a:p>
          <a:p>
            <a:pPr>
              <a:tabLst>
                <a:tab pos="895350" algn="l"/>
                <a:tab pos="1884363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1	50	1</a:t>
            </a:r>
          </a:p>
          <a:p>
            <a:pPr>
              <a:tabLst>
                <a:tab pos="895350" algn="l"/>
                <a:tab pos="1884363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0	25	1</a:t>
            </a:r>
          </a:p>
          <a:p>
            <a:pPr>
              <a:tabLst>
                <a:tab pos="895350" algn="l"/>
                <a:tab pos="1884363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1	37	0</a:t>
            </a:r>
          </a:p>
          <a:p>
            <a:pPr>
              <a:tabLst>
                <a:tab pos="895350" algn="l"/>
                <a:tab pos="1884363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1	43	1</a:t>
            </a:r>
          </a:p>
          <a:p>
            <a:pPr>
              <a:tabLst>
                <a:tab pos="895350" algn="l"/>
                <a:tab pos="1884363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0	30	1</a:t>
            </a:r>
          </a:p>
          <a:p>
            <a:pPr>
              <a:tabLst>
                <a:tab pos="895350" algn="l"/>
                <a:tab pos="1884363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1	49	1</a:t>
            </a:r>
          </a:p>
          <a:p>
            <a:pPr>
              <a:tabLst>
                <a:tab pos="895350" algn="l"/>
                <a:tab pos="1884363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0	30	0</a:t>
            </a:r>
          </a:p>
          <a:p>
            <a:pPr>
              <a:tabLst>
                <a:tab pos="895350" algn="l"/>
                <a:tab pos="1884363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1	54	0</a:t>
            </a:r>
          </a:p>
          <a:p>
            <a:pPr>
              <a:tabLst>
                <a:tab pos="895350" algn="l"/>
                <a:tab pos="1884363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1	59	1</a:t>
            </a:r>
          </a:p>
          <a:p>
            <a:pPr>
              <a:tabLst>
                <a:tab pos="895350" algn="l"/>
                <a:tab pos="1884363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0	29	0</a:t>
            </a:r>
          </a:p>
          <a:p>
            <a:pPr>
              <a:tabLst>
                <a:tab pos="895350" algn="l"/>
                <a:tab pos="1884363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1	55	0</a:t>
            </a:r>
          </a:p>
          <a:p>
            <a:pPr>
              <a:tabLst>
                <a:tab pos="895350" algn="l"/>
                <a:tab pos="1884363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1	59	1</a:t>
            </a:r>
          </a:p>
          <a:p>
            <a:pPr>
              <a:tabLst>
                <a:tab pos="895350" algn="l"/>
                <a:tab pos="1884363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0	29	1</a:t>
            </a:r>
          </a:p>
          <a:p>
            <a:pPr>
              <a:tabLst>
                <a:tab pos="895350" algn="l"/>
                <a:tab pos="1884363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0	45	0</a:t>
            </a:r>
          </a:p>
          <a:p>
            <a:pPr>
              <a:tabLst>
                <a:tab pos="895350" algn="l"/>
                <a:tab pos="1884363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0	30	0</a:t>
            </a:r>
          </a:p>
          <a:p>
            <a:pPr>
              <a:tabLst>
                <a:tab pos="895350" algn="l"/>
                <a:tab pos="1884363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1	65	1</a:t>
            </a:r>
          </a:p>
          <a:p>
            <a:pPr>
              <a:tabLst>
                <a:tab pos="895350" algn="l"/>
                <a:tab pos="1884363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1	72	1</a:t>
            </a:r>
          </a:p>
          <a:p>
            <a:r>
              <a:rPr lang="en-IN" sz="1400" dirty="0">
                <a:solidFill>
                  <a:srgbClr val="002060"/>
                </a:solidFill>
              </a:rPr>
              <a:t>_________________________</a:t>
            </a:r>
            <a:endParaRPr lang="en-IN" dirty="0">
              <a:solidFill>
                <a:srgbClr val="00206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E8B2D78-7493-4DAE-8EFF-CB79138AD2F9}"/>
              </a:ext>
            </a:extLst>
          </p:cNvPr>
          <p:cNvSpPr txBox="1"/>
          <p:nvPr/>
        </p:nvSpPr>
        <p:spPr>
          <a:xfrm>
            <a:off x="4114800" y="2813209"/>
            <a:ext cx="472440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dirty="0" err="1">
                <a:solidFill>
                  <a:srgbClr val="002060"/>
                </a:solidFill>
              </a:rPr>
              <a:t>Install.packages</a:t>
            </a:r>
            <a:r>
              <a:rPr lang="en-IN" sz="1600" dirty="0">
                <a:solidFill>
                  <a:srgbClr val="002060"/>
                </a:solidFill>
              </a:rPr>
              <a:t>(“FAMILY”)</a:t>
            </a:r>
          </a:p>
          <a:p>
            <a:r>
              <a:rPr lang="en-IN" sz="1600" dirty="0">
                <a:solidFill>
                  <a:srgbClr val="002060"/>
                </a:solidFill>
              </a:rPr>
              <a:t>library(FAMILY)</a:t>
            </a:r>
          </a:p>
          <a:p>
            <a:r>
              <a:rPr lang="en-IN" sz="1600" dirty="0">
                <a:solidFill>
                  <a:srgbClr val="002060"/>
                </a:solidFill>
              </a:rPr>
              <a:t> </a:t>
            </a:r>
          </a:p>
          <a:p>
            <a:r>
              <a:rPr lang="en-IN" sz="1600" dirty="0">
                <a:solidFill>
                  <a:srgbClr val="002060"/>
                </a:solidFill>
              </a:rPr>
              <a:t>Date file in </a:t>
            </a:r>
            <a:r>
              <a:rPr lang="en-IN" sz="1600" dirty="0" err="1">
                <a:solidFill>
                  <a:srgbClr val="002060"/>
                </a:solidFill>
              </a:rPr>
              <a:t>data.frame</a:t>
            </a:r>
            <a:r>
              <a:rPr lang="en-IN" sz="1600" dirty="0">
                <a:solidFill>
                  <a:srgbClr val="002060"/>
                </a:solidFill>
              </a:rPr>
              <a:t> format</a:t>
            </a:r>
          </a:p>
          <a:p>
            <a:endParaRPr lang="en-IN" sz="1400" b="1" dirty="0">
              <a:solidFill>
                <a:srgbClr val="002060"/>
              </a:solidFill>
            </a:endParaRPr>
          </a:p>
          <a:p>
            <a:r>
              <a:rPr lang="en-IN" sz="1400" b="1" dirty="0" err="1">
                <a:solidFill>
                  <a:srgbClr val="002060"/>
                </a:solidFill>
              </a:rPr>
              <a:t>riskaverse</a:t>
            </a:r>
            <a:r>
              <a:rPr lang="en-IN" sz="1200" b="1" dirty="0">
                <a:solidFill>
                  <a:srgbClr val="002060"/>
                </a:solidFill>
              </a:rPr>
              <a:t>&lt;-c(1,0,0,1,0,1,1,0,1,0,1,1,0,1,1,0,0,0,1,1)</a:t>
            </a:r>
          </a:p>
          <a:p>
            <a:r>
              <a:rPr lang="en-IN" sz="1400" b="1" dirty="0">
                <a:solidFill>
                  <a:srgbClr val="002060"/>
                </a:solidFill>
              </a:rPr>
              <a:t>age</a:t>
            </a:r>
            <a:r>
              <a:rPr lang="en-IN" sz="1200" b="1" dirty="0">
                <a:solidFill>
                  <a:srgbClr val="002060"/>
                </a:solidFill>
              </a:rPr>
              <a:t>&lt;-c(45,25,20,50,25,37,43,30,49,30,54,59,29,55,59,29,45,30,65,72)</a:t>
            </a:r>
          </a:p>
          <a:p>
            <a:r>
              <a:rPr lang="en-IN" sz="1400" b="1" dirty="0">
                <a:solidFill>
                  <a:srgbClr val="002060"/>
                </a:solidFill>
              </a:rPr>
              <a:t>gender</a:t>
            </a:r>
            <a:r>
              <a:rPr lang="en-IN" sz="1200" b="1" dirty="0">
                <a:solidFill>
                  <a:srgbClr val="002060"/>
                </a:solidFill>
              </a:rPr>
              <a:t>&lt;-c(1,0,1,1,1,0,1,1,1,0,0,1,0,0,1,1,0,0,1,1)</a:t>
            </a:r>
          </a:p>
          <a:p>
            <a:endParaRPr lang="en-IN" sz="1600" dirty="0">
              <a:solidFill>
                <a:srgbClr val="002060"/>
              </a:solidFill>
            </a:endParaRPr>
          </a:p>
          <a:p>
            <a:r>
              <a:rPr lang="en-IN" sz="1600" dirty="0" err="1">
                <a:solidFill>
                  <a:srgbClr val="002060"/>
                </a:solidFill>
              </a:rPr>
              <a:t>riskd</a:t>
            </a:r>
            <a:r>
              <a:rPr lang="en-IN" sz="1600" dirty="0">
                <a:solidFill>
                  <a:srgbClr val="002060"/>
                </a:solidFill>
              </a:rPr>
              <a:t>&lt;-</a:t>
            </a:r>
            <a:r>
              <a:rPr lang="en-IN" sz="1600" dirty="0" err="1">
                <a:solidFill>
                  <a:srgbClr val="002060"/>
                </a:solidFill>
              </a:rPr>
              <a:t>data.frame</a:t>
            </a:r>
            <a:r>
              <a:rPr lang="en-IN" sz="1600" dirty="0">
                <a:solidFill>
                  <a:srgbClr val="002060"/>
                </a:solidFill>
              </a:rPr>
              <a:t>(</a:t>
            </a:r>
            <a:r>
              <a:rPr lang="en-IN" sz="1600" dirty="0" err="1">
                <a:solidFill>
                  <a:srgbClr val="002060"/>
                </a:solidFill>
              </a:rPr>
              <a:t>riskaverse,age,gender</a:t>
            </a:r>
            <a:r>
              <a:rPr lang="en-IN" sz="1600" dirty="0">
                <a:solidFill>
                  <a:srgbClr val="002060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06446279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8A0F43F-B201-4BAA-8B0B-F1000454E3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IN" sz="3600" b="1" dirty="0"/>
              <a:t>To Estimate Logistic Regression</a:t>
            </a:r>
            <a:endParaRPr lang="en-IN" sz="3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7284BCF-6A29-43CB-8B89-CDC6663309DC}"/>
              </a:ext>
            </a:extLst>
          </p:cNvPr>
          <p:cNvSpPr txBox="1"/>
          <p:nvPr/>
        </p:nvSpPr>
        <p:spPr>
          <a:xfrm>
            <a:off x="914400" y="1295400"/>
            <a:ext cx="708660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dirty="0" err="1">
                <a:solidFill>
                  <a:srgbClr val="002060"/>
                </a:solidFill>
              </a:rPr>
              <a:t>model.full</a:t>
            </a:r>
            <a:r>
              <a:rPr lang="en-IN" sz="1600" dirty="0">
                <a:solidFill>
                  <a:srgbClr val="002060"/>
                </a:solidFill>
              </a:rPr>
              <a:t> &lt;- </a:t>
            </a:r>
            <a:r>
              <a:rPr lang="en-IN" sz="1600" dirty="0" err="1">
                <a:solidFill>
                  <a:srgbClr val="002060"/>
                </a:solidFill>
              </a:rPr>
              <a:t>glm</a:t>
            </a:r>
            <a:r>
              <a:rPr lang="en-IN" sz="1600" dirty="0">
                <a:solidFill>
                  <a:srgbClr val="002060"/>
                </a:solidFill>
              </a:rPr>
              <a:t>(</a:t>
            </a:r>
            <a:r>
              <a:rPr lang="en-IN" sz="1600" dirty="0" err="1">
                <a:solidFill>
                  <a:srgbClr val="002060"/>
                </a:solidFill>
              </a:rPr>
              <a:t>riskaverse</a:t>
            </a:r>
            <a:r>
              <a:rPr lang="en-IN" sz="1600" dirty="0">
                <a:solidFill>
                  <a:srgbClr val="002060"/>
                </a:solidFill>
              </a:rPr>
              <a:t> ~ age + gender,     data = </a:t>
            </a:r>
            <a:r>
              <a:rPr lang="en-IN" sz="1600" dirty="0" err="1">
                <a:solidFill>
                  <a:srgbClr val="002060"/>
                </a:solidFill>
              </a:rPr>
              <a:t>riskd</a:t>
            </a:r>
            <a:r>
              <a:rPr lang="en-IN" sz="1600" dirty="0">
                <a:solidFill>
                  <a:srgbClr val="002060"/>
                </a:solidFill>
              </a:rPr>
              <a:t>, family = binomial() )</a:t>
            </a:r>
          </a:p>
          <a:p>
            <a:pPr>
              <a:spcBef>
                <a:spcPts val="600"/>
              </a:spcBef>
            </a:pPr>
            <a:r>
              <a:rPr lang="en-IN" sz="1600" dirty="0">
                <a:solidFill>
                  <a:srgbClr val="002060"/>
                </a:solidFill>
              </a:rPr>
              <a:t>summary(</a:t>
            </a:r>
            <a:r>
              <a:rPr lang="en-IN" sz="1600" dirty="0" err="1">
                <a:solidFill>
                  <a:srgbClr val="002060"/>
                </a:solidFill>
              </a:rPr>
              <a:t>model.full</a:t>
            </a:r>
            <a:r>
              <a:rPr lang="en-IN" sz="1600" dirty="0">
                <a:solidFill>
                  <a:srgbClr val="002060"/>
                </a:solidFill>
              </a:rPr>
              <a:t>)</a:t>
            </a:r>
          </a:p>
          <a:p>
            <a:endParaRPr lang="en-IN" dirty="0">
              <a:solidFill>
                <a:srgbClr val="00206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E75F33B-36E5-4B2C-BF66-BF0E4A6458A9}"/>
              </a:ext>
            </a:extLst>
          </p:cNvPr>
          <p:cNvSpPr txBox="1"/>
          <p:nvPr/>
        </p:nvSpPr>
        <p:spPr>
          <a:xfrm>
            <a:off x="914400" y="914400"/>
            <a:ext cx="1752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Commands</a:t>
            </a:r>
            <a:endParaRPr lang="en-IN" b="1" dirty="0">
              <a:solidFill>
                <a:srgbClr val="C0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DAFE446-1BD5-4C52-B4AD-22B311474C51}"/>
              </a:ext>
            </a:extLst>
          </p:cNvPr>
          <p:cNvSpPr txBox="1"/>
          <p:nvPr/>
        </p:nvSpPr>
        <p:spPr>
          <a:xfrm>
            <a:off x="914400" y="19812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Output</a:t>
            </a:r>
            <a:endParaRPr lang="en-IN" b="1" dirty="0">
              <a:solidFill>
                <a:srgbClr val="C0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B372AA-E2BB-446E-BF14-8A4E2CE0D5FA}"/>
              </a:ext>
            </a:extLst>
          </p:cNvPr>
          <p:cNvSpPr txBox="1"/>
          <p:nvPr/>
        </p:nvSpPr>
        <p:spPr>
          <a:xfrm>
            <a:off x="942108" y="2362200"/>
            <a:ext cx="5992092" cy="44165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dirty="0">
                <a:solidFill>
                  <a:srgbClr val="002060"/>
                </a:solidFill>
              </a:rPr>
              <a:t>Call:</a:t>
            </a:r>
          </a:p>
          <a:p>
            <a:r>
              <a:rPr lang="en-IN" sz="1400" dirty="0" err="1">
                <a:solidFill>
                  <a:srgbClr val="002060"/>
                </a:solidFill>
              </a:rPr>
              <a:t>glm</a:t>
            </a:r>
            <a:r>
              <a:rPr lang="en-IN" sz="1400" dirty="0">
                <a:solidFill>
                  <a:srgbClr val="002060"/>
                </a:solidFill>
              </a:rPr>
              <a:t>(formula = </a:t>
            </a:r>
            <a:r>
              <a:rPr lang="en-IN" sz="1400" dirty="0" err="1">
                <a:solidFill>
                  <a:srgbClr val="002060"/>
                </a:solidFill>
              </a:rPr>
              <a:t>riskaverse</a:t>
            </a:r>
            <a:r>
              <a:rPr lang="en-IN" sz="1400" dirty="0">
                <a:solidFill>
                  <a:srgbClr val="002060"/>
                </a:solidFill>
              </a:rPr>
              <a:t> ~ age + gender,  family = binomial(), data = </a:t>
            </a:r>
            <a:r>
              <a:rPr lang="en-IN" sz="1400" dirty="0" err="1">
                <a:solidFill>
                  <a:srgbClr val="002060"/>
                </a:solidFill>
              </a:rPr>
              <a:t>riskd</a:t>
            </a:r>
            <a:r>
              <a:rPr lang="en-IN" sz="1400" dirty="0">
                <a:solidFill>
                  <a:srgbClr val="002060"/>
                </a:solidFill>
              </a:rPr>
              <a:t>, )</a:t>
            </a:r>
          </a:p>
          <a:p>
            <a:r>
              <a:rPr lang="en-IN" sz="1400" dirty="0">
                <a:solidFill>
                  <a:srgbClr val="002060"/>
                </a:solidFill>
              </a:rPr>
              <a:t> </a:t>
            </a:r>
          </a:p>
          <a:p>
            <a:r>
              <a:rPr lang="en-IN" sz="1400" dirty="0">
                <a:solidFill>
                  <a:srgbClr val="002060"/>
                </a:solidFill>
              </a:rPr>
              <a:t>Deviance Residuals: </a:t>
            </a:r>
          </a:p>
          <a:p>
            <a:r>
              <a:rPr lang="en-IN" sz="1400" dirty="0">
                <a:solidFill>
                  <a:srgbClr val="002060"/>
                </a:solidFill>
              </a:rPr>
              <a:t>     Min        	1Q    		Median        	3Q       	Max  </a:t>
            </a:r>
          </a:p>
          <a:p>
            <a:r>
              <a:rPr lang="en-IN" sz="1400" dirty="0">
                <a:solidFill>
                  <a:srgbClr val="002060"/>
                </a:solidFill>
              </a:rPr>
              <a:t>-1.62552  	-0.25911   	0.01548   	0.20786   	1.76361  </a:t>
            </a:r>
          </a:p>
          <a:p>
            <a:r>
              <a:rPr lang="en-IN" sz="1400" dirty="0">
                <a:solidFill>
                  <a:srgbClr val="002060"/>
                </a:solidFill>
              </a:rPr>
              <a:t> </a:t>
            </a:r>
          </a:p>
          <a:p>
            <a:r>
              <a:rPr lang="en-IN" sz="1400" dirty="0">
                <a:solidFill>
                  <a:srgbClr val="002060"/>
                </a:solidFill>
              </a:rPr>
              <a:t>Coefficients:</a:t>
            </a:r>
          </a:p>
          <a:p>
            <a:pPr>
              <a:tabLst>
                <a:tab pos="1255713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            	</a:t>
            </a:r>
            <a:r>
              <a:rPr lang="en-IN" sz="1400" b="1" dirty="0">
                <a:solidFill>
                  <a:srgbClr val="002060"/>
                </a:solidFill>
              </a:rPr>
              <a:t>Estimate 	Std. Error 	z value 	</a:t>
            </a:r>
            <a:r>
              <a:rPr lang="en-IN" sz="1400" b="1" dirty="0" err="1">
                <a:solidFill>
                  <a:srgbClr val="002060"/>
                </a:solidFill>
              </a:rPr>
              <a:t>Pr</a:t>
            </a:r>
            <a:r>
              <a:rPr lang="en-IN" sz="1400" b="1" dirty="0">
                <a:solidFill>
                  <a:srgbClr val="002060"/>
                </a:solidFill>
              </a:rPr>
              <a:t>(&gt;|z|)  </a:t>
            </a:r>
          </a:p>
          <a:p>
            <a:pPr>
              <a:tabLst>
                <a:tab pos="1255713" algn="l"/>
              </a:tabLst>
            </a:pPr>
            <a:r>
              <a:rPr lang="en-IN" sz="1400" b="1" dirty="0">
                <a:solidFill>
                  <a:srgbClr val="002060"/>
                </a:solidFill>
              </a:rPr>
              <a:t>(Intercept) </a:t>
            </a:r>
            <a:r>
              <a:rPr lang="en-IN" sz="1400" dirty="0">
                <a:solidFill>
                  <a:srgbClr val="002060"/>
                </a:solidFill>
              </a:rPr>
              <a:t>	-12.0886    	5.2716  	-2.293   	0.0218 *</a:t>
            </a:r>
          </a:p>
          <a:p>
            <a:pPr>
              <a:tabLst>
                <a:tab pos="1255713" algn="l"/>
              </a:tabLst>
            </a:pPr>
            <a:r>
              <a:rPr lang="en-IN" sz="1400" b="1" dirty="0">
                <a:solidFill>
                  <a:srgbClr val="002060"/>
                </a:solidFill>
              </a:rPr>
              <a:t>age </a:t>
            </a:r>
            <a:r>
              <a:rPr lang="en-IN" sz="1400" dirty="0">
                <a:solidFill>
                  <a:srgbClr val="002060"/>
                </a:solidFill>
              </a:rPr>
              <a:t>          	0.2911     	0.1265   	2.300   	0.0214 *</a:t>
            </a:r>
          </a:p>
          <a:p>
            <a:pPr>
              <a:tabLst>
                <a:tab pos="1255713" algn="l"/>
              </a:tabLst>
            </a:pPr>
            <a:r>
              <a:rPr lang="en-IN" sz="1400" b="1" dirty="0">
                <a:solidFill>
                  <a:srgbClr val="002060"/>
                </a:solidFill>
              </a:rPr>
              <a:t>gender</a:t>
            </a:r>
            <a:r>
              <a:rPr lang="en-IN" sz="1400" dirty="0">
                <a:solidFill>
                  <a:srgbClr val="002060"/>
                </a:solidFill>
              </a:rPr>
              <a:t>        	1.4266     	2.0606   	0.692   	0.4887  </a:t>
            </a:r>
          </a:p>
          <a:p>
            <a:r>
              <a:rPr lang="en-IN" sz="1400" dirty="0">
                <a:solidFill>
                  <a:srgbClr val="002060"/>
                </a:solidFill>
              </a:rPr>
              <a:t>-----</a:t>
            </a:r>
          </a:p>
          <a:p>
            <a:r>
              <a:rPr lang="en-IN" sz="1400" dirty="0" err="1">
                <a:solidFill>
                  <a:srgbClr val="002060"/>
                </a:solidFill>
              </a:rPr>
              <a:t>Signif</a:t>
            </a:r>
            <a:r>
              <a:rPr lang="en-IN" sz="1400" dirty="0">
                <a:solidFill>
                  <a:srgbClr val="002060"/>
                </a:solidFill>
              </a:rPr>
              <a:t>. codes:  	0 ‘***’ 	0.001 ‘**’ 	0.01 ‘*’ 	0.05 ‘.’ 	0.1 ‘ ’ 	1</a:t>
            </a:r>
          </a:p>
          <a:p>
            <a:pPr>
              <a:spcBef>
                <a:spcPts val="600"/>
              </a:spcBef>
            </a:pPr>
            <a:r>
              <a:rPr lang="en-IN" sz="1400" dirty="0">
                <a:solidFill>
                  <a:srgbClr val="002060"/>
                </a:solidFill>
              </a:rPr>
              <a:t>(Dispersion parameter for binomial family taken to be 1)</a:t>
            </a:r>
          </a:p>
          <a:p>
            <a:r>
              <a:rPr lang="en-IN" sz="1400" dirty="0">
                <a:solidFill>
                  <a:srgbClr val="002060"/>
                </a:solidFill>
              </a:rPr>
              <a:t>    Null deviance: 	27.5256 	 on 	19  degrees of freedom</a:t>
            </a:r>
          </a:p>
          <a:p>
            <a:r>
              <a:rPr lang="en-IN" sz="1400" dirty="0">
                <a:solidFill>
                  <a:srgbClr val="002060"/>
                </a:solidFill>
              </a:rPr>
              <a:t>Residual deviance:  	7.1679  		on 	17  degrees of freedom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IN" sz="1400" b="1" dirty="0">
                <a:solidFill>
                  <a:srgbClr val="002060"/>
                </a:solidFill>
              </a:rPr>
              <a:t>AIC: 13.168</a:t>
            </a:r>
            <a:endParaRPr lang="en-IN" sz="1400" dirty="0">
              <a:solidFill>
                <a:srgbClr val="002060"/>
              </a:solidFill>
            </a:endParaRPr>
          </a:p>
          <a:p>
            <a:r>
              <a:rPr lang="en-IN" sz="1400" dirty="0">
                <a:solidFill>
                  <a:srgbClr val="002060"/>
                </a:solidFill>
              </a:rPr>
              <a:t>Number of Fisher Scoring iterations: 7</a:t>
            </a:r>
            <a:endParaRPr lang="en-IN" dirty="0">
              <a:solidFill>
                <a:srgbClr val="00206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A632BBE-7BAA-4446-B934-E32E44EEFDFC}"/>
              </a:ext>
            </a:extLst>
          </p:cNvPr>
          <p:cNvSpPr txBox="1"/>
          <p:nvPr/>
        </p:nvSpPr>
        <p:spPr>
          <a:xfrm>
            <a:off x="7162800" y="4043571"/>
            <a:ext cx="1143000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C00000"/>
                </a:solidFill>
              </a:rPr>
              <a:t>Findings:</a:t>
            </a:r>
          </a:p>
          <a:p>
            <a:pPr>
              <a:spcBef>
                <a:spcPts val="600"/>
              </a:spcBef>
            </a:pPr>
            <a:r>
              <a:rPr lang="en-US" sz="1400" dirty="0">
                <a:solidFill>
                  <a:srgbClr val="002060"/>
                </a:solidFill>
              </a:rPr>
              <a:t>Gender is not significant</a:t>
            </a:r>
            <a:endParaRPr lang="en-IN" sz="1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216245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D43C073-57AD-40E0-9692-9F66867AA1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IN" dirty="0"/>
              <a:t>Reduced Model After removing Gender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E057608-B2C5-4284-8318-12CCCB2BE388}"/>
              </a:ext>
            </a:extLst>
          </p:cNvPr>
          <p:cNvSpPr txBox="1"/>
          <p:nvPr/>
        </p:nvSpPr>
        <p:spPr>
          <a:xfrm>
            <a:off x="914400" y="914400"/>
            <a:ext cx="1752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Commands</a:t>
            </a:r>
            <a:endParaRPr lang="en-IN" b="1" dirty="0">
              <a:solidFill>
                <a:srgbClr val="C0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CF8F974-2129-4701-8504-1D6630C2E4FE}"/>
              </a:ext>
            </a:extLst>
          </p:cNvPr>
          <p:cNvSpPr txBox="1"/>
          <p:nvPr/>
        </p:nvSpPr>
        <p:spPr>
          <a:xfrm>
            <a:off x="914400" y="2102108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Output</a:t>
            </a:r>
            <a:endParaRPr lang="en-IN" b="1" dirty="0">
              <a:solidFill>
                <a:srgbClr val="C0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62DA0CF-A68B-4DED-B9D6-8E7A3746DAD6}"/>
              </a:ext>
            </a:extLst>
          </p:cNvPr>
          <p:cNvSpPr txBox="1"/>
          <p:nvPr/>
        </p:nvSpPr>
        <p:spPr>
          <a:xfrm>
            <a:off x="1066800" y="1371600"/>
            <a:ext cx="685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IN" dirty="0" err="1">
                <a:solidFill>
                  <a:srgbClr val="002060"/>
                </a:solidFill>
              </a:rPr>
              <a:t>model.redu</a:t>
            </a:r>
            <a:r>
              <a:rPr lang="en-IN" dirty="0">
                <a:solidFill>
                  <a:srgbClr val="002060"/>
                </a:solidFill>
              </a:rPr>
              <a:t>&lt;-</a:t>
            </a:r>
            <a:r>
              <a:rPr lang="en-IN" dirty="0" err="1">
                <a:solidFill>
                  <a:srgbClr val="002060"/>
                </a:solidFill>
              </a:rPr>
              <a:t>glm</a:t>
            </a:r>
            <a:r>
              <a:rPr lang="en-IN" dirty="0">
                <a:solidFill>
                  <a:srgbClr val="002060"/>
                </a:solidFill>
              </a:rPr>
              <a:t>(</a:t>
            </a:r>
            <a:r>
              <a:rPr lang="en-IN" dirty="0" err="1">
                <a:solidFill>
                  <a:srgbClr val="002060"/>
                </a:solidFill>
              </a:rPr>
              <a:t>riskaverse~age</a:t>
            </a:r>
            <a:r>
              <a:rPr lang="en-IN" dirty="0">
                <a:solidFill>
                  <a:srgbClr val="002060"/>
                </a:solidFill>
              </a:rPr>
              <a:t>, data=</a:t>
            </a:r>
            <a:r>
              <a:rPr lang="en-IN" dirty="0" err="1">
                <a:solidFill>
                  <a:srgbClr val="002060"/>
                </a:solidFill>
              </a:rPr>
              <a:t>riskd</a:t>
            </a:r>
            <a:r>
              <a:rPr lang="en-IN" dirty="0">
                <a:solidFill>
                  <a:srgbClr val="002060"/>
                </a:solidFill>
              </a:rPr>
              <a:t>, family=binomial()) summary(</a:t>
            </a:r>
            <a:r>
              <a:rPr lang="en-IN" dirty="0" err="1">
                <a:solidFill>
                  <a:srgbClr val="002060"/>
                </a:solidFill>
              </a:rPr>
              <a:t>model.redu</a:t>
            </a:r>
            <a:r>
              <a:rPr lang="en-IN" dirty="0">
                <a:solidFill>
                  <a:srgbClr val="002060"/>
                </a:solidFill>
              </a:rPr>
              <a:t>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B0E1443-8F22-4704-B7DC-320969BFBFD3}"/>
              </a:ext>
            </a:extLst>
          </p:cNvPr>
          <p:cNvSpPr txBox="1"/>
          <p:nvPr/>
        </p:nvSpPr>
        <p:spPr>
          <a:xfrm>
            <a:off x="923636" y="2547640"/>
            <a:ext cx="5858164" cy="4478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dirty="0">
                <a:solidFill>
                  <a:srgbClr val="002060"/>
                </a:solidFill>
              </a:rPr>
              <a:t>Call:</a:t>
            </a:r>
          </a:p>
          <a:p>
            <a:r>
              <a:rPr lang="en-IN" sz="1400" dirty="0" err="1">
                <a:solidFill>
                  <a:srgbClr val="002060"/>
                </a:solidFill>
              </a:rPr>
              <a:t>glm</a:t>
            </a:r>
            <a:r>
              <a:rPr lang="en-IN" sz="1400" dirty="0">
                <a:solidFill>
                  <a:srgbClr val="002060"/>
                </a:solidFill>
              </a:rPr>
              <a:t>(formula = </a:t>
            </a:r>
            <a:r>
              <a:rPr lang="en-IN" sz="1400" dirty="0" err="1">
                <a:solidFill>
                  <a:srgbClr val="002060"/>
                </a:solidFill>
              </a:rPr>
              <a:t>riskaverse</a:t>
            </a:r>
            <a:r>
              <a:rPr lang="en-IN" sz="1400" dirty="0">
                <a:solidFill>
                  <a:srgbClr val="002060"/>
                </a:solidFill>
              </a:rPr>
              <a:t> ~ age, family = binomial(), data = </a:t>
            </a:r>
            <a:r>
              <a:rPr lang="en-IN" sz="1400" dirty="0" err="1">
                <a:solidFill>
                  <a:srgbClr val="002060"/>
                </a:solidFill>
              </a:rPr>
              <a:t>riskd</a:t>
            </a:r>
            <a:r>
              <a:rPr lang="en-IN" sz="1400" dirty="0">
                <a:solidFill>
                  <a:srgbClr val="002060"/>
                </a:solidFill>
              </a:rPr>
              <a:t>)</a:t>
            </a:r>
          </a:p>
          <a:p>
            <a:r>
              <a:rPr lang="en-IN" sz="1400" dirty="0">
                <a:solidFill>
                  <a:srgbClr val="002060"/>
                </a:solidFill>
              </a:rPr>
              <a:t> </a:t>
            </a:r>
          </a:p>
          <a:p>
            <a:r>
              <a:rPr lang="en-IN" sz="1400" dirty="0">
                <a:solidFill>
                  <a:srgbClr val="002060"/>
                </a:solidFill>
              </a:rPr>
              <a:t>Deviance Residuals: </a:t>
            </a:r>
          </a:p>
          <a:p>
            <a:r>
              <a:rPr lang="en-IN" sz="1400" dirty="0">
                <a:solidFill>
                  <a:srgbClr val="002060"/>
                </a:solidFill>
              </a:rPr>
              <a:t>Min       	1Q   		Median       	3Q      		Max  </a:t>
            </a:r>
          </a:p>
          <a:p>
            <a:r>
              <a:rPr lang="en-IN" sz="1400" dirty="0">
                <a:solidFill>
                  <a:srgbClr val="002060"/>
                </a:solidFill>
              </a:rPr>
              <a:t>-1.9453  	-0.3116   	0.0210   	0.1882   	1.4567  </a:t>
            </a:r>
          </a:p>
          <a:p>
            <a:r>
              <a:rPr lang="en-IN" sz="1400" dirty="0">
                <a:solidFill>
                  <a:srgbClr val="002060"/>
                </a:solidFill>
              </a:rPr>
              <a:t> </a:t>
            </a:r>
          </a:p>
          <a:p>
            <a:r>
              <a:rPr lang="en-IN" sz="1400" dirty="0">
                <a:solidFill>
                  <a:srgbClr val="002060"/>
                </a:solidFill>
              </a:rPr>
              <a:t>Coefficients:</a:t>
            </a:r>
          </a:p>
          <a:p>
            <a:pPr>
              <a:tabLst>
                <a:tab pos="1255713" algn="l"/>
              </a:tabLst>
            </a:pPr>
            <a:r>
              <a:rPr lang="en-IN" sz="1400" dirty="0">
                <a:solidFill>
                  <a:srgbClr val="002060"/>
                </a:solidFill>
              </a:rPr>
              <a:t>            	</a:t>
            </a:r>
            <a:r>
              <a:rPr lang="en-IN" sz="1400" b="1" dirty="0">
                <a:solidFill>
                  <a:srgbClr val="002060"/>
                </a:solidFill>
              </a:rPr>
              <a:t>Estimate 	Std. Error 	z value 	</a:t>
            </a:r>
            <a:r>
              <a:rPr lang="en-IN" sz="1400" b="1" dirty="0" err="1">
                <a:solidFill>
                  <a:srgbClr val="002060"/>
                </a:solidFill>
              </a:rPr>
              <a:t>Pr</a:t>
            </a:r>
            <a:r>
              <a:rPr lang="en-IN" sz="1400" b="1" dirty="0">
                <a:solidFill>
                  <a:srgbClr val="002060"/>
                </a:solidFill>
              </a:rPr>
              <a:t>(&gt;|z|)</a:t>
            </a:r>
            <a:r>
              <a:rPr lang="en-IN" sz="1400" dirty="0">
                <a:solidFill>
                  <a:srgbClr val="002060"/>
                </a:solidFill>
              </a:rPr>
              <a:t>  </a:t>
            </a:r>
          </a:p>
          <a:p>
            <a:pPr>
              <a:tabLst>
                <a:tab pos="1255713" algn="l"/>
              </a:tabLst>
            </a:pPr>
            <a:r>
              <a:rPr lang="en-IN" sz="1400" b="1" dirty="0">
                <a:solidFill>
                  <a:srgbClr val="002060"/>
                </a:solidFill>
              </a:rPr>
              <a:t>(Intercept) </a:t>
            </a:r>
            <a:r>
              <a:rPr lang="en-IN" sz="1400" dirty="0">
                <a:solidFill>
                  <a:srgbClr val="002060"/>
                </a:solidFill>
              </a:rPr>
              <a:t>	-11.5734     	5.1305  	-2.256  	 0.0241 *</a:t>
            </a:r>
          </a:p>
          <a:p>
            <a:pPr>
              <a:tabLst>
                <a:tab pos="1255713" algn="l"/>
              </a:tabLst>
            </a:pPr>
            <a:r>
              <a:rPr lang="en-IN" sz="1400" b="1" dirty="0">
                <a:solidFill>
                  <a:srgbClr val="002060"/>
                </a:solidFill>
              </a:rPr>
              <a:t>age   </a:t>
            </a:r>
            <a:r>
              <a:rPr lang="en-IN" sz="1400" dirty="0">
                <a:solidFill>
                  <a:srgbClr val="002060"/>
                </a:solidFill>
              </a:rPr>
              <a:t>       	0.2956     	0.1286   	2.299   	0.0215 *</a:t>
            </a:r>
          </a:p>
          <a:p>
            <a:r>
              <a:rPr lang="en-IN" sz="1400" dirty="0">
                <a:solidFill>
                  <a:srgbClr val="002060"/>
                </a:solidFill>
              </a:rPr>
              <a:t>---</a:t>
            </a:r>
          </a:p>
          <a:p>
            <a:r>
              <a:rPr lang="en-IN" sz="1400" dirty="0" err="1">
                <a:solidFill>
                  <a:srgbClr val="002060"/>
                </a:solidFill>
              </a:rPr>
              <a:t>Signif</a:t>
            </a:r>
            <a:r>
              <a:rPr lang="en-IN" sz="1400" dirty="0">
                <a:solidFill>
                  <a:srgbClr val="002060"/>
                </a:solidFill>
              </a:rPr>
              <a:t>. codes:  	0 ‘***’ 	0.001 ‘**’ 	0.01 ‘*’ 	0.05 ‘.’ 	0.1 ‘ ’ 	1</a:t>
            </a:r>
          </a:p>
          <a:p>
            <a:r>
              <a:rPr lang="en-IN" sz="1400" dirty="0">
                <a:solidFill>
                  <a:srgbClr val="002060"/>
                </a:solidFill>
              </a:rPr>
              <a:t>(Dispersion parameter for binomial family taken to be 1)</a:t>
            </a:r>
          </a:p>
          <a:p>
            <a:pPr>
              <a:spcBef>
                <a:spcPts val="600"/>
              </a:spcBef>
            </a:pPr>
            <a:r>
              <a:rPr lang="en-IN" sz="1400" dirty="0">
                <a:solidFill>
                  <a:srgbClr val="002060"/>
                </a:solidFill>
              </a:rPr>
              <a:t>Null deviance: 27.5256  on 19  degrees of freedom</a:t>
            </a:r>
          </a:p>
          <a:p>
            <a:r>
              <a:rPr lang="en-IN" sz="1400" dirty="0">
                <a:solidFill>
                  <a:srgbClr val="002060"/>
                </a:solidFill>
              </a:rPr>
              <a:t>Residual deviance:  7.6798  on 18  degrees of freedom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IN" sz="1400" b="1" dirty="0">
                <a:solidFill>
                  <a:srgbClr val="002060"/>
                </a:solidFill>
              </a:rPr>
              <a:t>AIC: 11.68</a:t>
            </a:r>
            <a:endParaRPr lang="en-IN" sz="1400" dirty="0">
              <a:solidFill>
                <a:srgbClr val="002060"/>
              </a:solidFill>
            </a:endParaRPr>
          </a:p>
          <a:p>
            <a:r>
              <a:rPr lang="en-IN" sz="1400" dirty="0">
                <a:solidFill>
                  <a:srgbClr val="002060"/>
                </a:solidFill>
              </a:rPr>
              <a:t>Number of Fisher Scoring iterations: 7</a:t>
            </a:r>
          </a:p>
          <a:p>
            <a:endParaRPr lang="en-IN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217787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A463CF2-05D8-4324-ABD3-A03AE880E4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IN" dirty="0"/>
              <a:t>Comparing Full model and Reduced Model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CA8BD82-645C-42BB-95F5-8A1D105C09E6}"/>
              </a:ext>
            </a:extLst>
          </p:cNvPr>
          <p:cNvSpPr txBox="1"/>
          <p:nvPr/>
        </p:nvSpPr>
        <p:spPr>
          <a:xfrm>
            <a:off x="914400" y="2274094"/>
            <a:ext cx="1752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Command</a:t>
            </a:r>
            <a:endParaRPr lang="en-IN" b="1" dirty="0">
              <a:solidFill>
                <a:srgbClr val="C0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0CEABD9-58F9-4324-88C7-28F342EACE58}"/>
              </a:ext>
            </a:extLst>
          </p:cNvPr>
          <p:cNvSpPr txBox="1"/>
          <p:nvPr/>
        </p:nvSpPr>
        <p:spPr>
          <a:xfrm>
            <a:off x="914400" y="3221534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Output</a:t>
            </a:r>
            <a:endParaRPr lang="en-IN" b="1" dirty="0">
              <a:solidFill>
                <a:srgbClr val="C0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11D41B0-B364-439B-83A4-8073BF540BE4}"/>
              </a:ext>
            </a:extLst>
          </p:cNvPr>
          <p:cNvSpPr txBox="1"/>
          <p:nvPr/>
        </p:nvSpPr>
        <p:spPr>
          <a:xfrm>
            <a:off x="914400" y="2602468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err="1">
                <a:solidFill>
                  <a:srgbClr val="002060"/>
                </a:solidFill>
              </a:rPr>
              <a:t>anova</a:t>
            </a:r>
            <a:r>
              <a:rPr lang="en-IN" dirty="0">
                <a:solidFill>
                  <a:srgbClr val="002060"/>
                </a:solidFill>
              </a:rPr>
              <a:t>(</a:t>
            </a:r>
            <a:r>
              <a:rPr lang="en-IN" dirty="0" err="1">
                <a:solidFill>
                  <a:srgbClr val="002060"/>
                </a:solidFill>
              </a:rPr>
              <a:t>model.redu</a:t>
            </a:r>
            <a:r>
              <a:rPr lang="en-IN" dirty="0">
                <a:solidFill>
                  <a:srgbClr val="002060"/>
                </a:solidFill>
              </a:rPr>
              <a:t>, </a:t>
            </a:r>
            <a:r>
              <a:rPr lang="en-IN" dirty="0" err="1">
                <a:solidFill>
                  <a:srgbClr val="002060"/>
                </a:solidFill>
              </a:rPr>
              <a:t>model.full</a:t>
            </a:r>
            <a:r>
              <a:rPr lang="en-IN" dirty="0">
                <a:solidFill>
                  <a:srgbClr val="002060"/>
                </a:solidFill>
              </a:rPr>
              <a:t>, test="</a:t>
            </a:r>
            <a:r>
              <a:rPr lang="en-IN" dirty="0" err="1">
                <a:solidFill>
                  <a:srgbClr val="002060"/>
                </a:solidFill>
              </a:rPr>
              <a:t>Chisq</a:t>
            </a:r>
            <a:r>
              <a:rPr lang="en-IN" dirty="0">
                <a:solidFill>
                  <a:srgbClr val="002060"/>
                </a:solidFill>
              </a:rPr>
              <a:t>")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4181BE7-0FE4-4B92-A384-1F25EE25B124}"/>
              </a:ext>
            </a:extLst>
          </p:cNvPr>
          <p:cNvSpPr txBox="1"/>
          <p:nvPr/>
        </p:nvSpPr>
        <p:spPr>
          <a:xfrm>
            <a:off x="914400" y="3557826"/>
            <a:ext cx="6553200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dirty="0">
                <a:solidFill>
                  <a:srgbClr val="002060"/>
                </a:solidFill>
              </a:rPr>
              <a:t>Analysis of Deviance Table</a:t>
            </a:r>
          </a:p>
          <a:p>
            <a:pPr>
              <a:spcBef>
                <a:spcPts val="600"/>
              </a:spcBef>
            </a:pPr>
            <a:r>
              <a:rPr lang="en-IN" sz="1600" dirty="0">
                <a:solidFill>
                  <a:srgbClr val="002060"/>
                </a:solidFill>
              </a:rPr>
              <a:t>Model 1: </a:t>
            </a:r>
            <a:r>
              <a:rPr lang="en-IN" sz="1600" dirty="0" err="1">
                <a:solidFill>
                  <a:srgbClr val="002060"/>
                </a:solidFill>
              </a:rPr>
              <a:t>riskaverse</a:t>
            </a:r>
            <a:r>
              <a:rPr lang="en-IN" sz="1600" dirty="0">
                <a:solidFill>
                  <a:srgbClr val="002060"/>
                </a:solidFill>
              </a:rPr>
              <a:t> ~ age</a:t>
            </a:r>
          </a:p>
          <a:p>
            <a:r>
              <a:rPr lang="en-IN" sz="1600" dirty="0">
                <a:solidFill>
                  <a:srgbClr val="002060"/>
                </a:solidFill>
              </a:rPr>
              <a:t>Model 2: </a:t>
            </a:r>
            <a:r>
              <a:rPr lang="en-IN" sz="1600" dirty="0" err="1">
                <a:solidFill>
                  <a:srgbClr val="002060"/>
                </a:solidFill>
              </a:rPr>
              <a:t>riskaverse</a:t>
            </a:r>
            <a:r>
              <a:rPr lang="en-IN" sz="1600" dirty="0">
                <a:solidFill>
                  <a:srgbClr val="002060"/>
                </a:solidFill>
              </a:rPr>
              <a:t> ~ age + gender</a:t>
            </a:r>
          </a:p>
          <a:p>
            <a:pPr>
              <a:spcBef>
                <a:spcPts val="600"/>
              </a:spcBef>
              <a:tabLst>
                <a:tab pos="895350" algn="l"/>
                <a:tab pos="1431925" algn="l"/>
                <a:tab pos="2513013" algn="l"/>
                <a:tab pos="3232150" algn="l"/>
                <a:tab pos="4395788" algn="l"/>
              </a:tabLst>
            </a:pPr>
            <a:r>
              <a:rPr lang="en-IN" sz="1600" b="1" dirty="0" err="1">
                <a:solidFill>
                  <a:srgbClr val="002060"/>
                </a:solidFill>
              </a:rPr>
              <a:t>Resid</a:t>
            </a:r>
            <a:r>
              <a:rPr lang="en-IN" sz="1600" b="1" dirty="0">
                <a:solidFill>
                  <a:srgbClr val="002060"/>
                </a:solidFill>
              </a:rPr>
              <a:t>. 	Df 	</a:t>
            </a:r>
            <a:r>
              <a:rPr lang="en-IN" sz="1600" b="1" dirty="0" err="1">
                <a:solidFill>
                  <a:srgbClr val="002060"/>
                </a:solidFill>
              </a:rPr>
              <a:t>Resid</a:t>
            </a:r>
            <a:r>
              <a:rPr lang="en-IN" sz="1600" b="1" dirty="0">
                <a:solidFill>
                  <a:srgbClr val="002060"/>
                </a:solidFill>
              </a:rPr>
              <a:t>. Dev 	Df 	Deviance 	</a:t>
            </a:r>
            <a:r>
              <a:rPr lang="en-IN" sz="1600" b="1" dirty="0" err="1">
                <a:solidFill>
                  <a:srgbClr val="002060"/>
                </a:solidFill>
              </a:rPr>
              <a:t>Pr</a:t>
            </a:r>
            <a:r>
              <a:rPr lang="en-IN" sz="1600" b="1" dirty="0">
                <a:solidFill>
                  <a:srgbClr val="002060"/>
                </a:solidFill>
              </a:rPr>
              <a:t>(&gt;Chi)</a:t>
            </a:r>
          </a:p>
          <a:p>
            <a:pPr>
              <a:tabLst>
                <a:tab pos="895350" algn="l"/>
                <a:tab pos="1431925" algn="l"/>
                <a:tab pos="2513013" algn="l"/>
                <a:tab pos="3232150" algn="l"/>
                <a:tab pos="4395788" algn="l"/>
              </a:tabLst>
            </a:pPr>
            <a:r>
              <a:rPr lang="en-IN" sz="1600" dirty="0">
                <a:solidFill>
                  <a:srgbClr val="002060"/>
                </a:solidFill>
              </a:rPr>
              <a:t>1        	18     	7.6798                     </a:t>
            </a:r>
          </a:p>
          <a:p>
            <a:pPr>
              <a:tabLst>
                <a:tab pos="895350" algn="l"/>
                <a:tab pos="1431925" algn="l"/>
                <a:tab pos="2513013" algn="l"/>
                <a:tab pos="3232150" algn="l"/>
                <a:tab pos="4395788" algn="l"/>
              </a:tabLst>
            </a:pPr>
            <a:r>
              <a:rPr lang="en-IN" sz="1600" dirty="0">
                <a:solidFill>
                  <a:srgbClr val="002060"/>
                </a:solidFill>
              </a:rPr>
              <a:t>2        	17     	7.1679  	1  	0.51197   	</a:t>
            </a:r>
            <a:r>
              <a:rPr lang="en-IN" sz="1600" b="1" dirty="0">
                <a:solidFill>
                  <a:srgbClr val="002060"/>
                </a:solidFill>
              </a:rPr>
              <a:t>0.4743</a:t>
            </a:r>
            <a:endParaRPr lang="en-IN" sz="1600" dirty="0">
              <a:solidFill>
                <a:srgbClr val="002060"/>
              </a:solidFill>
            </a:endParaRPr>
          </a:p>
          <a:p>
            <a:endParaRPr lang="en-IN" sz="1600" dirty="0">
              <a:solidFill>
                <a:srgbClr val="00206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A38D138-C9B1-4072-B690-47E7B5E6104D}"/>
              </a:ext>
            </a:extLst>
          </p:cNvPr>
          <p:cNvSpPr txBox="1"/>
          <p:nvPr/>
        </p:nvSpPr>
        <p:spPr>
          <a:xfrm>
            <a:off x="1219200" y="5691426"/>
            <a:ext cx="56388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C00000"/>
                </a:solidFill>
              </a:rPr>
              <a:t>Result: </a:t>
            </a:r>
            <a:r>
              <a:rPr lang="en-IN" sz="1600" b="1" dirty="0">
                <a:solidFill>
                  <a:srgbClr val="002060"/>
                </a:solidFill>
              </a:rPr>
              <a:t>Since chi-square is nonsignificant hence model with one predictor fits the data better than the full model.</a:t>
            </a:r>
            <a:endParaRPr lang="en-IN" sz="1600" dirty="0">
              <a:solidFill>
                <a:srgbClr val="002060"/>
              </a:solidFill>
            </a:endParaRPr>
          </a:p>
          <a:p>
            <a:endParaRPr lang="en-IN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9240F79-E466-4862-90B3-7E64F583EF9F}"/>
              </a:ext>
            </a:extLst>
          </p:cNvPr>
          <p:cNvSpPr txBox="1"/>
          <p:nvPr/>
        </p:nvSpPr>
        <p:spPr>
          <a:xfrm>
            <a:off x="1752600" y="1143000"/>
            <a:ext cx="365760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dirty="0">
                <a:solidFill>
                  <a:srgbClr val="002060"/>
                </a:solidFill>
              </a:rPr>
              <a:t>H</a:t>
            </a:r>
            <a:r>
              <a:rPr lang="en-IN" sz="1600" baseline="-25000" dirty="0">
                <a:solidFill>
                  <a:srgbClr val="002060"/>
                </a:solidFill>
              </a:rPr>
              <a:t>0</a:t>
            </a:r>
            <a:r>
              <a:rPr lang="en-IN" sz="1600" dirty="0">
                <a:solidFill>
                  <a:srgbClr val="002060"/>
                </a:solidFill>
              </a:rPr>
              <a:t> : Reduced model is true</a:t>
            </a:r>
          </a:p>
          <a:p>
            <a:pPr marL="442913" indent="-2667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IN" sz="1600" dirty="0">
                <a:solidFill>
                  <a:srgbClr val="002060"/>
                </a:solidFill>
              </a:rPr>
              <a:t>a p-value &lt;.05 will reject the H</a:t>
            </a:r>
            <a:r>
              <a:rPr lang="en-IN" sz="1600" baseline="-25000" dirty="0">
                <a:solidFill>
                  <a:srgbClr val="002060"/>
                </a:solidFill>
              </a:rPr>
              <a:t>0</a:t>
            </a:r>
          </a:p>
          <a:p>
            <a:pPr marL="442913" indent="-266700">
              <a:buFont typeface="Wingdings" panose="05000000000000000000" pitchFamily="2" charset="2"/>
              <a:buChar char="Ø"/>
            </a:pPr>
            <a:r>
              <a:rPr lang="en-IN" sz="1600" dirty="0">
                <a:solidFill>
                  <a:srgbClr val="002060"/>
                </a:solidFill>
              </a:rPr>
              <a:t>We wish not to reject the H</a:t>
            </a:r>
            <a:r>
              <a:rPr lang="en-IN" sz="1600" baseline="-25000" dirty="0">
                <a:solidFill>
                  <a:srgbClr val="002060"/>
                </a:solidFill>
              </a:rPr>
              <a:t>0</a:t>
            </a:r>
            <a:endParaRPr lang="en-IN" sz="1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950896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91142AC-61CB-42AD-B18B-626E40820C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sz="3600" b="1" dirty="0"/>
              <a:t>To Find Regression Coefficients</a:t>
            </a:r>
            <a:endParaRPr lang="en-US" sz="3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38C73D-6550-4FED-AF28-4CA21CEA3044}"/>
              </a:ext>
            </a:extLst>
          </p:cNvPr>
          <p:cNvSpPr txBox="1"/>
          <p:nvPr/>
        </p:nvSpPr>
        <p:spPr>
          <a:xfrm>
            <a:off x="914400" y="1371600"/>
            <a:ext cx="1752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Command</a:t>
            </a:r>
            <a:endParaRPr lang="en-IN" b="1" dirty="0">
              <a:solidFill>
                <a:srgbClr val="C0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B5C29E8-7A1D-4FF3-9D85-2A718178010B}"/>
              </a:ext>
            </a:extLst>
          </p:cNvPr>
          <p:cNvSpPr txBox="1"/>
          <p:nvPr/>
        </p:nvSpPr>
        <p:spPr>
          <a:xfrm>
            <a:off x="914400" y="231904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Output</a:t>
            </a:r>
            <a:endParaRPr lang="en-IN" b="1" dirty="0">
              <a:solidFill>
                <a:srgbClr val="C0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EFDA82-CBE0-4AA1-BFE4-EFED80BACBBA}"/>
              </a:ext>
            </a:extLst>
          </p:cNvPr>
          <p:cNvSpPr txBox="1"/>
          <p:nvPr/>
        </p:nvSpPr>
        <p:spPr>
          <a:xfrm>
            <a:off x="1295400" y="1828800"/>
            <a:ext cx="5486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dirty="0" err="1">
                <a:solidFill>
                  <a:srgbClr val="002060"/>
                </a:solidFill>
              </a:rPr>
              <a:t>coef</a:t>
            </a:r>
            <a:r>
              <a:rPr lang="en-IN" sz="1600" dirty="0">
                <a:solidFill>
                  <a:srgbClr val="002060"/>
                </a:solidFill>
              </a:rPr>
              <a:t>(</a:t>
            </a:r>
            <a:r>
              <a:rPr lang="en-IN" sz="1600" dirty="0" err="1">
                <a:solidFill>
                  <a:srgbClr val="002060"/>
                </a:solidFill>
              </a:rPr>
              <a:t>model.redu</a:t>
            </a:r>
            <a:r>
              <a:rPr lang="en-IN" sz="1600" dirty="0">
                <a:solidFill>
                  <a:srgbClr val="002060"/>
                </a:solidFill>
              </a:rPr>
              <a:t>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D493A4D-1EFF-4947-A890-27A1980DB725}"/>
              </a:ext>
            </a:extLst>
          </p:cNvPr>
          <p:cNvSpPr txBox="1"/>
          <p:nvPr/>
        </p:nvSpPr>
        <p:spPr>
          <a:xfrm>
            <a:off x="1447800" y="2743200"/>
            <a:ext cx="3276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solidFill>
                  <a:srgbClr val="002060"/>
                </a:solidFill>
              </a:rPr>
              <a:t>(Intercept)         age </a:t>
            </a:r>
          </a:p>
          <a:p>
            <a:r>
              <a:rPr lang="en-IN" dirty="0">
                <a:solidFill>
                  <a:srgbClr val="002060"/>
                </a:solidFill>
              </a:rPr>
              <a:t>-11.5734275   0.2956037</a:t>
            </a:r>
          </a:p>
          <a:p>
            <a:endParaRPr lang="en-IN" dirty="0">
              <a:solidFill>
                <a:srgbClr val="00206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6C42DA5-AA75-440C-BF61-962DB6BDA02B}"/>
              </a:ext>
            </a:extLst>
          </p:cNvPr>
          <p:cNvSpPr txBox="1"/>
          <p:nvPr/>
        </p:nvSpPr>
        <p:spPr>
          <a:xfrm>
            <a:off x="990600" y="5713274"/>
            <a:ext cx="175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solidFill>
                  <a:srgbClr val="002060"/>
                </a:solidFill>
              </a:rPr>
              <a:t>1 </a:t>
            </a:r>
          </a:p>
          <a:p>
            <a:r>
              <a:rPr lang="en-IN" dirty="0">
                <a:solidFill>
                  <a:srgbClr val="002060"/>
                </a:solidFill>
              </a:rPr>
              <a:t>0.5623541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59C30D2-9339-40C1-BE59-3FE268B9BDEF}"/>
              </a:ext>
            </a:extLst>
          </p:cNvPr>
          <p:cNvSpPr txBox="1"/>
          <p:nvPr/>
        </p:nvSpPr>
        <p:spPr>
          <a:xfrm>
            <a:off x="4724400" y="2286000"/>
            <a:ext cx="3657600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solidFill>
                  <a:srgbClr val="002060"/>
                </a:solidFill>
              </a:rPr>
              <a:t>P= probability of risk averse</a:t>
            </a:r>
          </a:p>
          <a:p>
            <a:pPr>
              <a:spcBef>
                <a:spcPts val="600"/>
              </a:spcBef>
            </a:pPr>
            <a:r>
              <a:rPr lang="en-IN" dirty="0">
                <a:solidFill>
                  <a:srgbClr val="002060"/>
                </a:solidFill>
              </a:rPr>
              <a:t>Log(p/(1-p)) = -11.5734 +.2956(age)</a:t>
            </a:r>
          </a:p>
          <a:p>
            <a:endParaRPr lang="en-IN" dirty="0">
              <a:solidFill>
                <a:srgbClr val="00206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BC18A14-D98B-48EA-A9F8-5A1C4534F18B}"/>
              </a:ext>
            </a:extLst>
          </p:cNvPr>
          <p:cNvSpPr txBox="1"/>
          <p:nvPr/>
        </p:nvSpPr>
        <p:spPr>
          <a:xfrm>
            <a:off x="914400" y="3657600"/>
            <a:ext cx="358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Finding p if age=40:</a:t>
            </a:r>
            <a:endParaRPr lang="en-IN" b="1" dirty="0">
              <a:solidFill>
                <a:srgbClr val="00206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1739CCF-800E-43C5-B6AA-1D2D7AA57F45}"/>
              </a:ext>
            </a:extLst>
          </p:cNvPr>
          <p:cNvSpPr txBox="1"/>
          <p:nvPr/>
        </p:nvSpPr>
        <p:spPr>
          <a:xfrm>
            <a:off x="2858656" y="3694544"/>
            <a:ext cx="51816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dirty="0">
                <a:solidFill>
                  <a:srgbClr val="002060"/>
                </a:solidFill>
              </a:rPr>
              <a:t>We need to wrap the data of age inside the data frame </a:t>
            </a:r>
            <a:r>
              <a:rPr lang="en-IN" sz="1600" b="1" dirty="0" err="1">
                <a:solidFill>
                  <a:srgbClr val="002060"/>
                </a:solidFill>
              </a:rPr>
              <a:t>riskd</a:t>
            </a:r>
            <a:endParaRPr lang="en-IN" sz="1600" dirty="0">
              <a:solidFill>
                <a:srgbClr val="002060"/>
              </a:solidFill>
            </a:endParaRPr>
          </a:p>
          <a:p>
            <a:endParaRPr lang="en-IN" dirty="0">
              <a:solidFill>
                <a:srgbClr val="00206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387A48A-46D1-447D-8EE5-6F2FE0F8C4E0}"/>
              </a:ext>
            </a:extLst>
          </p:cNvPr>
          <p:cNvSpPr txBox="1"/>
          <p:nvPr/>
        </p:nvSpPr>
        <p:spPr>
          <a:xfrm>
            <a:off x="914400" y="4169628"/>
            <a:ext cx="1752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Command</a:t>
            </a:r>
            <a:endParaRPr lang="en-IN" b="1" dirty="0">
              <a:solidFill>
                <a:srgbClr val="C0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9CCC88A-B4AF-4641-AEF0-5C70707630B4}"/>
              </a:ext>
            </a:extLst>
          </p:cNvPr>
          <p:cNvSpPr txBox="1"/>
          <p:nvPr/>
        </p:nvSpPr>
        <p:spPr>
          <a:xfrm>
            <a:off x="914400" y="5269468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Output</a:t>
            </a:r>
            <a:endParaRPr lang="en-IN" b="1" dirty="0">
              <a:solidFill>
                <a:srgbClr val="C0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4B57F8C-2E31-4553-8DA5-691E73240815}"/>
              </a:ext>
            </a:extLst>
          </p:cNvPr>
          <p:cNvSpPr txBox="1"/>
          <p:nvPr/>
        </p:nvSpPr>
        <p:spPr>
          <a:xfrm>
            <a:off x="1371600" y="4572000"/>
            <a:ext cx="487680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IN" sz="1600" dirty="0" err="1">
                <a:solidFill>
                  <a:srgbClr val="002060"/>
                </a:solidFill>
              </a:rPr>
              <a:t>newdata</a:t>
            </a:r>
            <a:r>
              <a:rPr lang="en-IN" sz="1600" dirty="0">
                <a:solidFill>
                  <a:srgbClr val="002060"/>
                </a:solidFill>
              </a:rPr>
              <a:t>=</a:t>
            </a:r>
            <a:r>
              <a:rPr lang="en-IN" sz="1600" dirty="0" err="1">
                <a:solidFill>
                  <a:srgbClr val="002060"/>
                </a:solidFill>
              </a:rPr>
              <a:t>data.frame</a:t>
            </a:r>
            <a:r>
              <a:rPr lang="en-IN" sz="1600" dirty="0">
                <a:solidFill>
                  <a:srgbClr val="002060"/>
                </a:solidFill>
              </a:rPr>
              <a:t>(age=40)</a:t>
            </a:r>
          </a:p>
          <a:p>
            <a:pPr>
              <a:spcBef>
                <a:spcPts val="600"/>
              </a:spcBef>
            </a:pPr>
            <a:r>
              <a:rPr lang="en-IN" sz="1600" dirty="0">
                <a:solidFill>
                  <a:srgbClr val="002060"/>
                </a:solidFill>
              </a:rPr>
              <a:t>predict(</a:t>
            </a:r>
            <a:r>
              <a:rPr lang="en-IN" sz="1600" dirty="0" err="1">
                <a:solidFill>
                  <a:srgbClr val="002060"/>
                </a:solidFill>
              </a:rPr>
              <a:t>model.redu</a:t>
            </a:r>
            <a:r>
              <a:rPr lang="en-IN" sz="1600" dirty="0">
                <a:solidFill>
                  <a:srgbClr val="002060"/>
                </a:solidFill>
              </a:rPr>
              <a:t>, </a:t>
            </a:r>
            <a:r>
              <a:rPr lang="en-IN" sz="1600" dirty="0" err="1">
                <a:solidFill>
                  <a:srgbClr val="002060"/>
                </a:solidFill>
              </a:rPr>
              <a:t>newdata</a:t>
            </a:r>
            <a:r>
              <a:rPr lang="en-IN" sz="1600" dirty="0">
                <a:solidFill>
                  <a:srgbClr val="002060"/>
                </a:solidFill>
              </a:rPr>
              <a:t>, type="response")</a:t>
            </a:r>
          </a:p>
          <a:p>
            <a:endParaRPr lang="en-IN" dirty="0">
              <a:solidFill>
                <a:srgbClr val="00206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520CA46-9AEC-4A38-8C36-1B45D99C73FE}"/>
              </a:ext>
            </a:extLst>
          </p:cNvPr>
          <p:cNvSpPr txBox="1"/>
          <p:nvPr/>
        </p:nvSpPr>
        <p:spPr>
          <a:xfrm>
            <a:off x="4114800" y="5410200"/>
            <a:ext cx="4191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C00000"/>
                </a:solidFill>
              </a:rPr>
              <a:t>Inference: </a:t>
            </a:r>
            <a:r>
              <a:rPr lang="en-IN" sz="1600" dirty="0">
                <a:solidFill>
                  <a:srgbClr val="002060"/>
                </a:solidFill>
              </a:rPr>
              <a:t>For a person age 40, the probability of being risk averse is about 56.23%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4341020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4B24C6B-A3E7-4215-BB4C-C8DFDE9DD9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IN" b="1" dirty="0"/>
              <a:t>Checking Model Fit</a:t>
            </a:r>
            <a:endParaRPr lang="en-IN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095BF8-401D-4EF2-BF14-51BF8F8117E6}"/>
              </a:ext>
            </a:extLst>
          </p:cNvPr>
          <p:cNvSpPr txBox="1"/>
          <p:nvPr/>
        </p:nvSpPr>
        <p:spPr>
          <a:xfrm>
            <a:off x="914400" y="838200"/>
            <a:ext cx="7391400" cy="5786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dirty="0">
                <a:solidFill>
                  <a:srgbClr val="002060"/>
                </a:solidFill>
              </a:rPr>
              <a:t>To check how well Our model fits.</a:t>
            </a:r>
          </a:p>
          <a:p>
            <a:r>
              <a:rPr lang="en-IN" sz="1600" dirty="0">
                <a:solidFill>
                  <a:srgbClr val="002060"/>
                </a:solidFill>
              </a:rPr>
              <a:t> </a:t>
            </a:r>
          </a:p>
          <a:p>
            <a:r>
              <a:rPr lang="en-IN" sz="1600" dirty="0">
                <a:solidFill>
                  <a:srgbClr val="002060"/>
                </a:solidFill>
              </a:rPr>
              <a:t>In reduced model indices of fit are shown : Null and deviance residual and AIC (Akaike Information Criteria)</a:t>
            </a:r>
          </a:p>
          <a:p>
            <a:endParaRPr lang="en-IN" sz="1600" dirty="0">
              <a:solidFill>
                <a:srgbClr val="002060"/>
              </a:solidFill>
            </a:endParaRPr>
          </a:p>
          <a:p>
            <a:r>
              <a:rPr lang="en-IN" sz="1600" dirty="0">
                <a:solidFill>
                  <a:srgbClr val="002060"/>
                </a:solidFill>
              </a:rPr>
              <a:t>AIC: Lesser the value better is the model.</a:t>
            </a:r>
          </a:p>
          <a:p>
            <a:pPr>
              <a:spcBef>
                <a:spcPts val="600"/>
              </a:spcBef>
            </a:pPr>
            <a:r>
              <a:rPr lang="en-IN" sz="1600" b="1" dirty="0">
                <a:solidFill>
                  <a:srgbClr val="C00000"/>
                </a:solidFill>
              </a:rPr>
              <a:t>Test Statistic: </a:t>
            </a:r>
            <a:r>
              <a:rPr lang="en-IN" sz="1600" dirty="0">
                <a:solidFill>
                  <a:srgbClr val="002060"/>
                </a:solidFill>
              </a:rPr>
              <a:t>Difference between the residuals deviance for the model with predictors and without predictors</a:t>
            </a:r>
          </a:p>
          <a:p>
            <a:r>
              <a:rPr lang="en-IN" sz="1600" dirty="0">
                <a:solidFill>
                  <a:srgbClr val="002060"/>
                </a:solidFill>
              </a:rPr>
              <a:t> </a:t>
            </a:r>
          </a:p>
          <a:p>
            <a:r>
              <a:rPr lang="en-IN" sz="1600" b="1" dirty="0">
                <a:solidFill>
                  <a:srgbClr val="002060"/>
                </a:solidFill>
              </a:rPr>
              <a:t>Command</a:t>
            </a:r>
            <a:r>
              <a:rPr lang="en-IN" sz="1600" dirty="0">
                <a:solidFill>
                  <a:srgbClr val="002060"/>
                </a:solidFill>
              </a:rPr>
              <a:t>   	with(</a:t>
            </a:r>
            <a:r>
              <a:rPr lang="en-IN" sz="1600" dirty="0" err="1">
                <a:solidFill>
                  <a:srgbClr val="002060"/>
                </a:solidFill>
              </a:rPr>
              <a:t>model.redu</a:t>
            </a:r>
            <a:r>
              <a:rPr lang="en-IN" sz="1600" dirty="0">
                <a:solidFill>
                  <a:srgbClr val="002060"/>
                </a:solidFill>
              </a:rPr>
              <a:t>, </a:t>
            </a:r>
            <a:r>
              <a:rPr lang="en-IN" sz="1600" dirty="0" err="1">
                <a:solidFill>
                  <a:srgbClr val="002060"/>
                </a:solidFill>
              </a:rPr>
              <a:t>null.deviance</a:t>
            </a:r>
            <a:r>
              <a:rPr lang="en-IN" sz="1600" dirty="0">
                <a:solidFill>
                  <a:srgbClr val="002060"/>
                </a:solidFill>
              </a:rPr>
              <a:t>-deviance)</a:t>
            </a:r>
          </a:p>
          <a:p>
            <a:r>
              <a:rPr lang="en-IN" sz="1600" b="1" dirty="0">
                <a:solidFill>
                  <a:srgbClr val="002060"/>
                </a:solidFill>
              </a:rPr>
              <a:t>Output</a:t>
            </a:r>
            <a:r>
              <a:rPr lang="en-IN" sz="1600" dirty="0">
                <a:solidFill>
                  <a:srgbClr val="002060"/>
                </a:solidFill>
              </a:rPr>
              <a:t>		[1] 19.84571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IN" sz="1600" b="1" dirty="0">
                <a:solidFill>
                  <a:srgbClr val="C00000"/>
                </a:solidFill>
              </a:rPr>
              <a:t>For df</a:t>
            </a:r>
          </a:p>
          <a:p>
            <a:r>
              <a:rPr lang="en-IN" sz="1600" b="1" dirty="0">
                <a:solidFill>
                  <a:srgbClr val="002060"/>
                </a:solidFill>
              </a:rPr>
              <a:t>Command</a:t>
            </a:r>
            <a:r>
              <a:rPr lang="en-IN" sz="1600" dirty="0"/>
              <a:t>		</a:t>
            </a:r>
            <a:r>
              <a:rPr lang="en-IN" sz="1600" dirty="0">
                <a:solidFill>
                  <a:srgbClr val="002060"/>
                </a:solidFill>
              </a:rPr>
              <a:t>with(</a:t>
            </a:r>
            <a:r>
              <a:rPr lang="en-IN" sz="1600" dirty="0" err="1">
                <a:solidFill>
                  <a:srgbClr val="002060"/>
                </a:solidFill>
              </a:rPr>
              <a:t>model.redu</a:t>
            </a:r>
            <a:r>
              <a:rPr lang="en-IN" sz="1600" dirty="0">
                <a:solidFill>
                  <a:srgbClr val="002060"/>
                </a:solidFill>
              </a:rPr>
              <a:t>, </a:t>
            </a:r>
            <a:r>
              <a:rPr lang="en-IN" sz="1600" dirty="0" err="1">
                <a:solidFill>
                  <a:srgbClr val="002060"/>
                </a:solidFill>
              </a:rPr>
              <a:t>df.null-df.residual</a:t>
            </a:r>
            <a:r>
              <a:rPr lang="en-IN" sz="1600" dirty="0">
                <a:solidFill>
                  <a:srgbClr val="002060"/>
                </a:solidFill>
              </a:rPr>
              <a:t>)</a:t>
            </a:r>
          </a:p>
          <a:p>
            <a:r>
              <a:rPr lang="en-IN" sz="1600" b="1" dirty="0">
                <a:solidFill>
                  <a:srgbClr val="002060"/>
                </a:solidFill>
              </a:rPr>
              <a:t>Output</a:t>
            </a:r>
            <a:r>
              <a:rPr lang="en-IN" sz="1600" b="1" dirty="0">
                <a:solidFill>
                  <a:srgbClr val="C00000"/>
                </a:solidFill>
              </a:rPr>
              <a:t>	</a:t>
            </a:r>
            <a:r>
              <a:rPr lang="en-IN" sz="1600" dirty="0"/>
              <a:t>	</a:t>
            </a:r>
            <a:r>
              <a:rPr lang="en-IN" sz="1600" dirty="0">
                <a:solidFill>
                  <a:srgbClr val="002060"/>
                </a:solidFill>
              </a:rPr>
              <a:t>[1] 1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IN" sz="1600" b="1" dirty="0">
                <a:solidFill>
                  <a:srgbClr val="C00000"/>
                </a:solidFill>
              </a:rPr>
              <a:t>For p-value</a:t>
            </a:r>
          </a:p>
          <a:p>
            <a:r>
              <a:rPr lang="en-IN" sz="1600" b="1" dirty="0">
                <a:solidFill>
                  <a:srgbClr val="002060"/>
                </a:solidFill>
              </a:rPr>
              <a:t>Command </a:t>
            </a:r>
            <a:r>
              <a:rPr lang="en-IN" sz="1600" dirty="0"/>
              <a:t>		</a:t>
            </a:r>
            <a:r>
              <a:rPr lang="en-IN" sz="1600" dirty="0">
                <a:solidFill>
                  <a:srgbClr val="002060"/>
                </a:solidFill>
              </a:rPr>
              <a:t>with(</a:t>
            </a:r>
            <a:r>
              <a:rPr lang="en-IN" sz="1600" dirty="0" err="1">
                <a:solidFill>
                  <a:srgbClr val="002060"/>
                </a:solidFill>
              </a:rPr>
              <a:t>model.redu</a:t>
            </a:r>
            <a:r>
              <a:rPr lang="en-IN" sz="1600" dirty="0">
                <a:solidFill>
                  <a:srgbClr val="002060"/>
                </a:solidFill>
              </a:rPr>
              <a:t>, </a:t>
            </a:r>
            <a:r>
              <a:rPr lang="en-IN" sz="1600" dirty="0" err="1">
                <a:solidFill>
                  <a:srgbClr val="002060"/>
                </a:solidFill>
              </a:rPr>
              <a:t>pchisq</a:t>
            </a:r>
            <a:r>
              <a:rPr lang="en-IN" sz="1600" dirty="0">
                <a:solidFill>
                  <a:srgbClr val="002060"/>
                </a:solidFill>
              </a:rPr>
              <a:t>(</a:t>
            </a:r>
            <a:r>
              <a:rPr lang="en-IN" sz="1600" dirty="0" err="1">
                <a:solidFill>
                  <a:srgbClr val="002060"/>
                </a:solidFill>
              </a:rPr>
              <a:t>null.deviance</a:t>
            </a:r>
            <a:r>
              <a:rPr lang="en-IN" sz="1600" dirty="0">
                <a:solidFill>
                  <a:srgbClr val="002060"/>
                </a:solidFill>
              </a:rPr>
              <a:t> - deviance, </a:t>
            </a:r>
            <a:r>
              <a:rPr lang="en-IN" sz="1600" dirty="0" err="1">
                <a:solidFill>
                  <a:srgbClr val="002060"/>
                </a:solidFill>
              </a:rPr>
              <a:t>df.null</a:t>
            </a:r>
            <a:r>
              <a:rPr lang="en-IN" sz="1600" dirty="0">
                <a:solidFill>
                  <a:srgbClr val="002060"/>
                </a:solidFill>
              </a:rPr>
              <a:t> – </a:t>
            </a:r>
          </a:p>
          <a:p>
            <a:r>
              <a:rPr lang="en-IN" sz="1600" dirty="0">
                <a:solidFill>
                  <a:srgbClr val="002060"/>
                </a:solidFill>
              </a:rPr>
              <a:t>			   </a:t>
            </a:r>
            <a:r>
              <a:rPr lang="en-IN" sz="1600" dirty="0" err="1">
                <a:solidFill>
                  <a:srgbClr val="002060"/>
                </a:solidFill>
              </a:rPr>
              <a:t>df.residual</a:t>
            </a:r>
            <a:r>
              <a:rPr lang="en-IN" sz="1600" dirty="0">
                <a:solidFill>
                  <a:srgbClr val="002060"/>
                </a:solidFill>
              </a:rPr>
              <a:t>, </a:t>
            </a:r>
            <a:r>
              <a:rPr lang="en-IN" sz="1600" dirty="0" err="1">
                <a:solidFill>
                  <a:srgbClr val="002060"/>
                </a:solidFill>
              </a:rPr>
              <a:t>lower.tail</a:t>
            </a:r>
            <a:r>
              <a:rPr lang="en-IN" sz="1600" dirty="0">
                <a:solidFill>
                  <a:srgbClr val="002060"/>
                </a:solidFill>
              </a:rPr>
              <a:t> = FALSE))</a:t>
            </a:r>
          </a:p>
          <a:p>
            <a:pPr>
              <a:spcBef>
                <a:spcPts val="600"/>
              </a:spcBef>
            </a:pPr>
            <a:r>
              <a:rPr lang="en-IN" sz="1600" b="1" dirty="0">
                <a:solidFill>
                  <a:srgbClr val="002060"/>
                </a:solidFill>
              </a:rPr>
              <a:t>Output</a:t>
            </a:r>
            <a:r>
              <a:rPr lang="en-IN" sz="1600" dirty="0"/>
              <a:t>		</a:t>
            </a:r>
            <a:r>
              <a:rPr lang="en-IN" sz="1600" dirty="0">
                <a:solidFill>
                  <a:srgbClr val="002060"/>
                </a:solidFill>
              </a:rPr>
              <a:t>[1] 8.395082e-06 </a:t>
            </a:r>
          </a:p>
          <a:p>
            <a:pPr>
              <a:spcBef>
                <a:spcPts val="1200"/>
              </a:spcBef>
            </a:pPr>
            <a:r>
              <a:rPr lang="en-IN" sz="1600" b="1" dirty="0">
                <a:solidFill>
                  <a:srgbClr val="C00000"/>
                </a:solidFill>
              </a:rPr>
              <a:t>Inference:  </a:t>
            </a:r>
            <a:r>
              <a:rPr lang="en-IN" sz="1600" dirty="0">
                <a:solidFill>
                  <a:srgbClr val="002060"/>
                </a:solidFill>
              </a:rPr>
              <a:t>Since Chi-square of 19.85 with 1 df and associated p &lt;.001, tells us that our model as a whole fits significantly better than an empty model.</a:t>
            </a:r>
          </a:p>
        </p:txBody>
      </p:sp>
    </p:spTree>
    <p:extLst>
      <p:ext uri="{BB962C8B-B14F-4D97-AF65-F5344CB8AC3E}">
        <p14:creationId xmlns:p14="http://schemas.microsoft.com/office/powerpoint/2010/main" val="2642647909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1884</TotalTime>
  <Words>3676</Words>
  <Application>Microsoft Office PowerPoint</Application>
  <PresentationFormat>On-screen Show (4:3)</PresentationFormat>
  <Paragraphs>477</Paragraphs>
  <Slides>38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4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53" baseType="lpstr">
      <vt:lpstr>Arial</vt:lpstr>
      <vt:lpstr>Calibri</vt:lpstr>
      <vt:lpstr>Calibri Light</vt:lpstr>
      <vt:lpstr>Cambria Math</vt:lpstr>
      <vt:lpstr>Century Gothic</vt:lpstr>
      <vt:lpstr>Times New Roman</vt:lpstr>
      <vt:lpstr>Tw Cen MT</vt:lpstr>
      <vt:lpstr>Tw Cen MT Condensed</vt:lpstr>
      <vt:lpstr>Wingdings</vt:lpstr>
      <vt:lpstr>Wingdings 3</vt:lpstr>
      <vt:lpstr>1_Office Theme</vt:lpstr>
      <vt:lpstr>Integral</vt:lpstr>
      <vt:lpstr>2_Office Theme</vt:lpstr>
      <vt:lpstr>Wisp</vt:lpstr>
      <vt:lpstr>Equation</vt:lpstr>
      <vt:lpstr>Presentation on Logistic Regression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Assumptions in Logistics Regression </vt:lpstr>
      <vt:lpstr> Steps in Logistic Regression   </vt:lpstr>
      <vt:lpstr>Steps in Logistic Regression </vt:lpstr>
      <vt:lpstr>Steps in Logistic Regression </vt:lpstr>
      <vt:lpstr> Logistic Regression- A Solved Example</vt:lpstr>
      <vt:lpstr>Defining Variables in SPSS</vt:lpstr>
      <vt:lpstr>Data file in SPSS</vt:lpstr>
      <vt:lpstr>SPSS commands for Logistic Regression</vt:lpstr>
      <vt:lpstr>Variable Selection</vt:lpstr>
      <vt:lpstr>Selecting Options for Outputs</vt:lpstr>
      <vt:lpstr> SPSS Outputs - Case Processing and Coding Summary </vt:lpstr>
      <vt:lpstr>SPSS Outputs - Coding for Categorical IVs</vt:lpstr>
      <vt:lpstr>Analyzing SPSS Outputs in Logistic Regression</vt:lpstr>
      <vt:lpstr>Block 0: Logistic Model without Predictors</vt:lpstr>
      <vt:lpstr>Block 0: Logistic model without predictors</vt:lpstr>
      <vt:lpstr>Block 1: Logistic Model with Predictors</vt:lpstr>
      <vt:lpstr>Testing Goodness of Fit of the Model</vt:lpstr>
      <vt:lpstr>Classification Table for Model Accuracy</vt:lpstr>
      <vt:lpstr>Developing logistic model</vt:lpstr>
      <vt:lpstr>Odds ratios and logistic model</vt:lpstr>
      <vt:lpstr>Logistic Regression with R Software</vt:lpstr>
      <vt:lpstr>To Estimate Logistic Regression</vt:lpstr>
      <vt:lpstr>Reduced Model After removing Gender</vt:lpstr>
      <vt:lpstr>Comparing Full model and Reduced Model</vt:lpstr>
      <vt:lpstr>To Find Regression Coefficients</vt:lpstr>
      <vt:lpstr>Checking Model Fit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 on  Logistic Regression</dc:title>
  <dc:creator>winti</dc:creator>
  <cp:lastModifiedBy>Research Project</cp:lastModifiedBy>
  <cp:revision>131</cp:revision>
  <dcterms:created xsi:type="dcterms:W3CDTF">2014-11-02T13:25:27Z</dcterms:created>
  <dcterms:modified xsi:type="dcterms:W3CDTF">2025-05-20T11:34:17Z</dcterms:modified>
</cp:coreProperties>
</file>